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hD6jyDTDqm0z+SFh7QJXpkXkOP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5938d39527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5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5938d39527_1_1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5938d39527_1_24"/>
          <p:cNvSpPr/>
          <p:nvPr/>
        </p:nvSpPr>
        <p:spPr>
          <a:xfrm rot="5400000">
            <a:off x="10000500" y="673"/>
            <a:ext cx="2191500" cy="21915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g15938d39527_1_24"/>
          <p:cNvGrpSpPr/>
          <p:nvPr/>
        </p:nvGrpSpPr>
        <p:grpSpPr>
          <a:xfrm>
            <a:off x="0" y="654"/>
            <a:ext cx="6871435" cy="6845694"/>
            <a:chOff x="0" y="75"/>
            <a:chExt cx="5153705" cy="5152950"/>
          </a:xfrm>
        </p:grpSpPr>
        <p:sp>
          <p:nvSpPr>
            <p:cNvPr id="12" name="Google Shape;12;g15938d39527_1_24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g15938d39527_1_24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g15938d39527_1_24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g15938d39527_1_24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g15938d39527_1_24"/>
          <p:cNvSpPr txBox="1">
            <a:spLocks noGrp="1"/>
          </p:cNvSpPr>
          <p:nvPr>
            <p:ph type="ctrTitle"/>
          </p:nvPr>
        </p:nvSpPr>
        <p:spPr>
          <a:xfrm>
            <a:off x="4716200" y="2104533"/>
            <a:ext cx="6690000" cy="210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7" name="Google Shape;17;g15938d39527_1_24"/>
          <p:cNvSpPr txBox="1">
            <a:spLocks noGrp="1"/>
          </p:cNvSpPr>
          <p:nvPr>
            <p:ph type="subTitle" idx="1"/>
          </p:nvPr>
        </p:nvSpPr>
        <p:spPr>
          <a:xfrm>
            <a:off x="6778600" y="5233233"/>
            <a:ext cx="4627500" cy="67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8" name="Google Shape;18;g15938d39527_1_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g15938d39527_1_120"/>
          <p:cNvGrpSpPr/>
          <p:nvPr/>
        </p:nvGrpSpPr>
        <p:grpSpPr>
          <a:xfrm>
            <a:off x="5875053" y="0"/>
            <a:ext cx="6316642" cy="6857248"/>
            <a:chOff x="4406400" y="0"/>
            <a:chExt cx="4737600" cy="5143065"/>
          </a:xfrm>
        </p:grpSpPr>
        <p:sp>
          <p:nvSpPr>
            <p:cNvPr id="107" name="Google Shape;107;g15938d39527_1_120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g15938d39527_1_120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g15938d39527_1_120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g15938d39527_1_120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g15938d39527_1_120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g15938d39527_1_120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g15938d39527_1_120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g15938d39527_1_120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g15938d39527_1_120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g15938d39527_1_120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g15938d39527_1_120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g15938d39527_1_120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g15938d39527_1_120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g15938d39527_1_120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g15938d39527_1_120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g15938d39527_1_120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g15938d39527_1_120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g15938d39527_1_120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g15938d39527_1_120"/>
          <p:cNvSpPr txBox="1">
            <a:spLocks noGrp="1"/>
          </p:cNvSpPr>
          <p:nvPr>
            <p:ph type="title" hasCustomPrompt="1"/>
          </p:nvPr>
        </p:nvSpPr>
        <p:spPr>
          <a:xfrm>
            <a:off x="1098467" y="1712900"/>
            <a:ext cx="63681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1pPr>
            <a:lvl2pPr lvl="1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2pPr>
            <a:lvl3pPr lvl="2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3pPr>
            <a:lvl4pPr lvl="3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4pPr>
            <a:lvl5pPr lvl="4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5pPr>
            <a:lvl6pPr lvl="5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6pPr>
            <a:lvl7pPr lvl="6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7pPr>
            <a:lvl8pPr lvl="7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8pPr>
            <a:lvl9pPr lvl="8" rtl="0">
              <a:spcBef>
                <a:spcPts val="0"/>
              </a:spcBef>
              <a:spcAft>
                <a:spcPts val="0"/>
              </a:spcAft>
              <a:buSzPts val="10700"/>
              <a:buNone/>
              <a:defRPr sz="10700"/>
            </a:lvl9pPr>
          </a:lstStyle>
          <a:p>
            <a:r>
              <a:t>xx%</a:t>
            </a:r>
          </a:p>
        </p:txBody>
      </p:sp>
      <p:sp>
        <p:nvSpPr>
          <p:cNvPr id="126" name="Google Shape;126;g15938d39527_1_120"/>
          <p:cNvSpPr txBox="1">
            <a:spLocks noGrp="1"/>
          </p:cNvSpPr>
          <p:nvPr>
            <p:ph type="body" idx="1"/>
          </p:nvPr>
        </p:nvSpPr>
        <p:spPr>
          <a:xfrm>
            <a:off x="1098467" y="3524166"/>
            <a:ext cx="6368100" cy="162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g15938d39527_1_1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5938d39527_1_14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5938d39527_1_145"/>
          <p:cNvSpPr txBox="1">
            <a:spLocks noGrp="1"/>
          </p:cNvSpPr>
          <p:nvPr>
            <p:ph type="title"/>
          </p:nvPr>
        </p:nvSpPr>
        <p:spPr>
          <a:xfrm>
            <a:off x="8266176" y="893127"/>
            <a:ext cx="17844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700"/>
              <a:buNone/>
              <a:defRPr sz="1400" b="1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15938d39527_1_145"/>
          <p:cNvSpPr txBox="1">
            <a:spLocks noGrp="1"/>
          </p:cNvSpPr>
          <p:nvPr>
            <p:ph type="body" idx="1"/>
          </p:nvPr>
        </p:nvSpPr>
        <p:spPr>
          <a:xfrm>
            <a:off x="917575" y="1658937"/>
            <a:ext cx="10356900" cy="23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7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15938d39527_1_14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15938d39527_1_14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15938d39527_1_14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g15938d39527_1_34"/>
          <p:cNvGrpSpPr/>
          <p:nvPr/>
        </p:nvGrpSpPr>
        <p:grpSpPr>
          <a:xfrm>
            <a:off x="5875053" y="0"/>
            <a:ext cx="6316642" cy="6857248"/>
            <a:chOff x="4406400" y="0"/>
            <a:chExt cx="4737600" cy="5143065"/>
          </a:xfrm>
        </p:grpSpPr>
        <p:sp>
          <p:nvSpPr>
            <p:cNvPr id="21" name="Google Shape;21;g15938d39527_1_34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g15938d39527_1_34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g15938d39527_1_34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g15938d39527_1_34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g15938d39527_1_34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g15938d39527_1_34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g15938d39527_1_34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g15938d39527_1_34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g15938d39527_1_34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g15938d39527_1_34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g15938d39527_1_34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g15938d39527_1_34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g15938d39527_1_34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g15938d39527_1_34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g15938d39527_1_34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g15938d39527_1_34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g15938d39527_1_34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g15938d39527_1_34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g15938d39527_1_34"/>
          <p:cNvSpPr txBox="1">
            <a:spLocks noGrp="1"/>
          </p:cNvSpPr>
          <p:nvPr>
            <p:ph type="title"/>
          </p:nvPr>
        </p:nvSpPr>
        <p:spPr>
          <a:xfrm>
            <a:off x="1098467" y="2737333"/>
            <a:ext cx="6116100" cy="15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15938d39527_1_3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g15938d39527_1_56"/>
          <p:cNvGrpSpPr/>
          <p:nvPr/>
        </p:nvGrpSpPr>
        <p:grpSpPr>
          <a:xfrm>
            <a:off x="0" y="507989"/>
            <a:ext cx="1383765" cy="1355016"/>
            <a:chOff x="0" y="381001"/>
            <a:chExt cx="1037850" cy="1016287"/>
          </a:xfrm>
        </p:grpSpPr>
        <p:sp>
          <p:nvSpPr>
            <p:cNvPr id="43" name="Google Shape;43;g15938d39527_1_5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g15938d39527_1_5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g15938d39527_1_56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6" name="Google Shape;46;g15938d39527_1_56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9385200" cy="388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15938d39527_1_5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g15938d39527_1_63"/>
          <p:cNvGrpSpPr/>
          <p:nvPr/>
        </p:nvGrpSpPr>
        <p:grpSpPr>
          <a:xfrm>
            <a:off x="0" y="507989"/>
            <a:ext cx="1383765" cy="1355016"/>
            <a:chOff x="0" y="381001"/>
            <a:chExt cx="1037850" cy="1016287"/>
          </a:xfrm>
        </p:grpSpPr>
        <p:sp>
          <p:nvSpPr>
            <p:cNvPr id="50" name="Google Shape;50;g15938d39527_1_63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g15938d39527_1_63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g15938d39527_1_63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15938d39527_1_63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4537500" cy="388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g15938d39527_1_63"/>
          <p:cNvSpPr txBox="1">
            <a:spLocks noGrp="1"/>
          </p:cNvSpPr>
          <p:nvPr>
            <p:ph type="body" idx="2"/>
          </p:nvPr>
        </p:nvSpPr>
        <p:spPr>
          <a:xfrm>
            <a:off x="6577628" y="2090067"/>
            <a:ext cx="4537500" cy="388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g15938d39527_1_6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15938d39527_1_71"/>
          <p:cNvGrpSpPr/>
          <p:nvPr/>
        </p:nvGrpSpPr>
        <p:grpSpPr>
          <a:xfrm>
            <a:off x="0" y="507989"/>
            <a:ext cx="1383765" cy="1355016"/>
            <a:chOff x="0" y="381001"/>
            <a:chExt cx="1037850" cy="1016287"/>
          </a:xfrm>
        </p:grpSpPr>
        <p:sp>
          <p:nvSpPr>
            <p:cNvPr id="58" name="Google Shape;58;g15938d39527_1_71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g15938d39527_1_71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g15938d39527_1_71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1" name="Google Shape;61;g15938d39527_1_7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15938d39527_1_77"/>
          <p:cNvGrpSpPr/>
          <p:nvPr/>
        </p:nvGrpSpPr>
        <p:grpSpPr>
          <a:xfrm>
            <a:off x="0" y="507989"/>
            <a:ext cx="1383765" cy="1355016"/>
            <a:chOff x="0" y="381001"/>
            <a:chExt cx="1037850" cy="1016287"/>
          </a:xfrm>
        </p:grpSpPr>
        <p:sp>
          <p:nvSpPr>
            <p:cNvPr id="64" name="Google Shape;64;g15938d39527_1_7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g15938d39527_1_7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g15938d39527_1_77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5065200" cy="1990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7" name="Google Shape;67;g15938d39527_1_77"/>
          <p:cNvSpPr txBox="1">
            <a:spLocks noGrp="1"/>
          </p:cNvSpPr>
          <p:nvPr>
            <p:ph type="body" idx="1"/>
          </p:nvPr>
        </p:nvSpPr>
        <p:spPr>
          <a:xfrm>
            <a:off x="1730000" y="2630067"/>
            <a:ext cx="5065200" cy="322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g15938d39527_1_7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g15938d39527_1_84"/>
          <p:cNvGrpSpPr/>
          <p:nvPr/>
        </p:nvGrpSpPr>
        <p:grpSpPr>
          <a:xfrm>
            <a:off x="5875053" y="0"/>
            <a:ext cx="6316642" cy="6857829"/>
            <a:chOff x="4406400" y="0"/>
            <a:chExt cx="4737600" cy="5143500"/>
          </a:xfrm>
        </p:grpSpPr>
        <p:sp>
          <p:nvSpPr>
            <p:cNvPr id="71" name="Google Shape;71;g15938d39527_1_84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g15938d39527_1_84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g15938d39527_1_84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g15938d39527_1_84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g15938d39527_1_84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g15938d39527_1_84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g15938d39527_1_84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g15938d39527_1_84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g15938d39527_1_84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g15938d39527_1_84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g15938d39527_1_84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g15938d39527_1_84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g15938d39527_1_84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g15938d39527_1_84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g15938d39527_1_84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g15938d39527_1_84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g15938d39527_1_84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g15938d39527_1_84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g15938d39527_1_84"/>
          <p:cNvSpPr txBox="1">
            <a:spLocks noGrp="1"/>
          </p:cNvSpPr>
          <p:nvPr>
            <p:ph type="title"/>
          </p:nvPr>
        </p:nvSpPr>
        <p:spPr>
          <a:xfrm>
            <a:off x="1098467" y="1155700"/>
            <a:ext cx="6116100" cy="469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15938d39527_1_8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g15938d39527_1_106"/>
          <p:cNvGrpSpPr/>
          <p:nvPr/>
        </p:nvGrpSpPr>
        <p:grpSpPr>
          <a:xfrm>
            <a:off x="0" y="507989"/>
            <a:ext cx="1383765" cy="1355016"/>
            <a:chOff x="0" y="381001"/>
            <a:chExt cx="1037850" cy="1016287"/>
          </a:xfrm>
        </p:grpSpPr>
        <p:sp>
          <p:nvSpPr>
            <p:cNvPr id="93" name="Google Shape;93;g15938d39527_1_10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g15938d39527_1_10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g15938d39527_1_106"/>
          <p:cNvSpPr txBox="1">
            <a:spLocks noGrp="1"/>
          </p:cNvSpPr>
          <p:nvPr>
            <p:ph type="title"/>
          </p:nvPr>
        </p:nvSpPr>
        <p:spPr>
          <a:xfrm>
            <a:off x="1730000" y="2211100"/>
            <a:ext cx="4048500" cy="233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6" name="Google Shape;96;g15938d39527_1_106"/>
          <p:cNvSpPr txBox="1">
            <a:spLocks noGrp="1"/>
          </p:cNvSpPr>
          <p:nvPr>
            <p:ph type="subTitle" idx="1"/>
          </p:nvPr>
        </p:nvSpPr>
        <p:spPr>
          <a:xfrm>
            <a:off x="1730000" y="4717333"/>
            <a:ext cx="4048500" cy="67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97" name="Google Shape;97;g15938d39527_1_106"/>
          <p:cNvSpPr txBox="1">
            <a:spLocks noGrp="1"/>
          </p:cNvSpPr>
          <p:nvPr>
            <p:ph type="body" idx="2"/>
          </p:nvPr>
        </p:nvSpPr>
        <p:spPr>
          <a:xfrm>
            <a:off x="6197600" y="2262133"/>
            <a:ext cx="4902300" cy="3129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g15938d39527_1_10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g15938d39527_1_114"/>
          <p:cNvGrpSpPr/>
          <p:nvPr/>
        </p:nvGrpSpPr>
        <p:grpSpPr>
          <a:xfrm>
            <a:off x="0" y="5504636"/>
            <a:ext cx="931877" cy="912853"/>
            <a:chOff x="0" y="3785672"/>
            <a:chExt cx="698925" cy="684657"/>
          </a:xfrm>
        </p:grpSpPr>
        <p:sp>
          <p:nvSpPr>
            <p:cNvPr id="101" name="Google Shape;101;g15938d39527_1_114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g15938d39527_1_114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g15938d39527_1_114"/>
          <p:cNvSpPr txBox="1">
            <a:spLocks noGrp="1"/>
          </p:cNvSpPr>
          <p:nvPr>
            <p:ph type="body" idx="1"/>
          </p:nvPr>
        </p:nvSpPr>
        <p:spPr>
          <a:xfrm>
            <a:off x="1083633" y="5740500"/>
            <a:ext cx="9248100" cy="69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g15938d39527_1_1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5938d39527_1_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  <a:defRPr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g15938d39527_1_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ato"/>
              <a:buChar char="●"/>
              <a:defRPr sz="17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g15938d39527_1_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sa.smm.lt/wp-content/uploads/2022/06/Tyrimo-ataskaita-2022-06-10.pdf" TargetMode="External"/><Relationship Id="rId3" Type="http://schemas.openxmlformats.org/officeDocument/2006/relationships/hyperlink" Target="https://www.mokykla2030.lt/ugdymo-turinio-atnaujinimas/" TargetMode="External"/><Relationship Id="rId7" Type="http://schemas.openxmlformats.org/officeDocument/2006/relationships/hyperlink" Target="https://www.mokykla2030.lt/wp-content/uploads/2021/10/PASIRENGIMO-DIEGTI-ATNAUJINTAS-BENDRASIAS-PROGRAMAS-ISIVERTINIMO-KRITERIJAI_v13-su-priedai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mokykla2030.lt/infografikai/" TargetMode="External"/><Relationship Id="rId5" Type="http://schemas.openxmlformats.org/officeDocument/2006/relationships/hyperlink" Target="https://www.mokykla2030.lt/susitikimai-ir-pristatymai/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www.emokykla.lt/bendrasis/bendruju-programu-projektai2?fbclid=IwAR2U-WMwUtQTdRHcgIUDOFXuzcTh93XxKCOWnnllVY5cpd0dg_9hdh8DeHs" TargetMode="Externa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"/>
          <p:cNvSpPr txBox="1"/>
          <p:nvPr/>
        </p:nvSpPr>
        <p:spPr>
          <a:xfrm>
            <a:off x="6002401" y="3293418"/>
            <a:ext cx="18669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1" name="Google Shape;141;p1"/>
          <p:cNvGrpSpPr/>
          <p:nvPr/>
        </p:nvGrpSpPr>
        <p:grpSpPr>
          <a:xfrm>
            <a:off x="1238250" y="1200086"/>
            <a:ext cx="9710801" cy="4433951"/>
            <a:chOff x="1238250" y="1200086"/>
            <a:chExt cx="9710801" cy="4433951"/>
          </a:xfrm>
        </p:grpSpPr>
        <p:pic>
          <p:nvPicPr>
            <p:cNvPr id="142" name="Google Shape;142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38250" y="1200086"/>
              <a:ext cx="9710801" cy="44339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1"/>
            <p:cNvSpPr/>
            <p:nvPr/>
          </p:nvSpPr>
          <p:spPr>
            <a:xfrm>
              <a:off x="1304925" y="1266825"/>
              <a:ext cx="9582150" cy="4305300"/>
            </a:xfrm>
            <a:custGeom>
              <a:avLst/>
              <a:gdLst/>
              <a:ahLst/>
              <a:cxnLst/>
              <a:rect l="l" t="t" r="r" b="b"/>
              <a:pathLst>
                <a:path w="9582150" h="4305300" extrusionOk="0">
                  <a:moveTo>
                    <a:pt x="9582150" y="0"/>
                  </a:moveTo>
                  <a:lnTo>
                    <a:pt x="0" y="0"/>
                  </a:lnTo>
                  <a:lnTo>
                    <a:pt x="0" y="4305300"/>
                  </a:lnTo>
                  <a:lnTo>
                    <a:pt x="9582150" y="4305300"/>
                  </a:lnTo>
                  <a:lnTo>
                    <a:pt x="9582150" y="0"/>
                  </a:lnTo>
                  <a:close/>
                </a:path>
              </a:pathLst>
            </a:custGeom>
            <a:solidFill>
              <a:srgbClr val="37354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452625" y="1414526"/>
              <a:ext cx="9296400" cy="4038600"/>
            </a:xfrm>
            <a:custGeom>
              <a:avLst/>
              <a:gdLst/>
              <a:ahLst/>
              <a:cxnLst/>
              <a:rect l="l" t="t" r="r" b="b"/>
              <a:pathLst>
                <a:path w="9296400" h="4038600" extrusionOk="0">
                  <a:moveTo>
                    <a:pt x="0" y="4038600"/>
                  </a:moveTo>
                  <a:lnTo>
                    <a:pt x="9296400" y="4038600"/>
                  </a:lnTo>
                  <a:lnTo>
                    <a:pt x="9296400" y="0"/>
                  </a:lnTo>
                  <a:lnTo>
                    <a:pt x="0" y="0"/>
                  </a:lnTo>
                  <a:lnTo>
                    <a:pt x="0" y="4038600"/>
                  </a:lnTo>
                  <a:close/>
                </a:path>
              </a:pathLst>
            </a:custGeom>
            <a:noFill/>
            <a:ln w="9525" cap="flat" cmpd="sng">
              <a:solidFill>
                <a:srgbClr val="BBD0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5133975" y="1266825"/>
              <a:ext cx="1924050" cy="733425"/>
            </a:xfrm>
            <a:custGeom>
              <a:avLst/>
              <a:gdLst/>
              <a:ahLst/>
              <a:cxnLst/>
              <a:rect l="l" t="t" r="r" b="b"/>
              <a:pathLst>
                <a:path w="1924050" h="733425" extrusionOk="0">
                  <a:moveTo>
                    <a:pt x="1924050" y="0"/>
                  </a:moveTo>
                  <a:lnTo>
                    <a:pt x="0" y="0"/>
                  </a:lnTo>
                  <a:lnTo>
                    <a:pt x="0" y="733425"/>
                  </a:lnTo>
                  <a:lnTo>
                    <a:pt x="1924050" y="733425"/>
                  </a:lnTo>
                  <a:lnTo>
                    <a:pt x="1924050" y="0"/>
                  </a:lnTo>
                  <a:close/>
                </a:path>
              </a:pathLst>
            </a:custGeom>
            <a:solidFill>
              <a:srgbClr val="3493B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5253101" y="1271651"/>
              <a:ext cx="1695450" cy="647700"/>
            </a:xfrm>
            <a:custGeom>
              <a:avLst/>
              <a:gdLst/>
              <a:ahLst/>
              <a:cxnLst/>
              <a:rect l="l" t="t" r="r" b="b"/>
              <a:pathLst>
                <a:path w="1695450" h="647700" extrusionOk="0">
                  <a:moveTo>
                    <a:pt x="0" y="0"/>
                  </a:moveTo>
                  <a:lnTo>
                    <a:pt x="0" y="640079"/>
                  </a:lnTo>
                </a:path>
                <a:path w="1695450" h="647700" extrusionOk="0">
                  <a:moveTo>
                    <a:pt x="1695450" y="0"/>
                  </a:moveTo>
                  <a:lnTo>
                    <a:pt x="1695450" y="640079"/>
                  </a:lnTo>
                </a:path>
                <a:path w="1695450" h="647700" extrusionOk="0">
                  <a:moveTo>
                    <a:pt x="0" y="647700"/>
                  </a:moveTo>
                  <a:lnTo>
                    <a:pt x="1691640" y="647700"/>
                  </a:lnTo>
                </a:path>
              </a:pathLst>
            </a:custGeom>
            <a:noFill/>
            <a:ln w="9525" cap="flat" cmpd="sng">
              <a:solidFill>
                <a:srgbClr val="D3EA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47" name="Google Shape;147;p1"/>
          <p:cNvSpPr txBox="1">
            <a:spLocks noGrp="1"/>
          </p:cNvSpPr>
          <p:nvPr>
            <p:ph type="title"/>
          </p:nvPr>
        </p:nvSpPr>
        <p:spPr>
          <a:xfrm>
            <a:off x="2084260" y="2235060"/>
            <a:ext cx="8018700" cy="12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12700" lvl="0" indent="0" algn="ctr" rtl="0">
              <a:lnSpc>
                <a:spcPct val="1103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Tėvams apie ugdymo turinio atnaujinimą (UTA)</a:t>
            </a:r>
            <a:endParaRPr sz="395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1" descr="Parents Have The Right to Know What Their Kids Are Learning - South Boston 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98341" y="3680260"/>
            <a:ext cx="4381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"/>
          <p:cNvSpPr txBox="1"/>
          <p:nvPr/>
        </p:nvSpPr>
        <p:spPr>
          <a:xfrm>
            <a:off x="1211014" y="2507360"/>
            <a:ext cx="3683635" cy="156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6025" rIns="0" bIns="0" anchor="t" anchorCtr="0">
            <a:spAutoFit/>
          </a:bodyPr>
          <a:lstStyle/>
          <a:p>
            <a:pPr marL="12700" marR="5080" lvl="0" indent="0" algn="l" rtl="0">
              <a:lnSpc>
                <a:spcPct val="90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Kodėl atnaujinamas ugdymo turinys?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oogle Shape;154;p2"/>
          <p:cNvGrpSpPr/>
          <p:nvPr/>
        </p:nvGrpSpPr>
        <p:grpSpPr>
          <a:xfrm>
            <a:off x="5476875" y="619125"/>
            <a:ext cx="5495925" cy="5505450"/>
            <a:chOff x="5476875" y="619125"/>
            <a:chExt cx="5495925" cy="5505450"/>
          </a:xfrm>
        </p:grpSpPr>
        <p:sp>
          <p:nvSpPr>
            <p:cNvPr id="155" name="Google Shape;155;p2"/>
            <p:cNvSpPr/>
            <p:nvPr/>
          </p:nvSpPr>
          <p:spPr>
            <a:xfrm>
              <a:off x="5476875" y="619125"/>
              <a:ext cx="5495925" cy="5505450"/>
            </a:xfrm>
            <a:custGeom>
              <a:avLst/>
              <a:gdLst/>
              <a:ahLst/>
              <a:cxnLst/>
              <a:rect l="l" t="t" r="r" b="b"/>
              <a:pathLst>
                <a:path w="5495925" h="5505450" extrusionOk="0">
                  <a:moveTo>
                    <a:pt x="2748026" y="0"/>
                  </a:moveTo>
                  <a:lnTo>
                    <a:pt x="0" y="2752725"/>
                  </a:lnTo>
                  <a:lnTo>
                    <a:pt x="2748026" y="5505450"/>
                  </a:lnTo>
                  <a:lnTo>
                    <a:pt x="5495925" y="2752725"/>
                  </a:lnTo>
                  <a:lnTo>
                    <a:pt x="2748026" y="0"/>
                  </a:lnTo>
                  <a:close/>
                </a:path>
              </a:pathLst>
            </a:custGeom>
            <a:solidFill>
              <a:srgbClr val="D1E4E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996051" y="1147826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1795399" y="0"/>
                  </a:moveTo>
                  <a:lnTo>
                    <a:pt x="357124" y="0"/>
                  </a:ln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0" y="1785874"/>
                  </a:lnTo>
                  <a:lnTo>
                    <a:pt x="3260" y="1834335"/>
                  </a:lnTo>
                  <a:lnTo>
                    <a:pt x="12757" y="1880820"/>
                  </a:lnTo>
                  <a:lnTo>
                    <a:pt x="28065" y="1924901"/>
                  </a:lnTo>
                  <a:lnTo>
                    <a:pt x="48758" y="1966152"/>
                  </a:lnTo>
                  <a:lnTo>
                    <a:pt x="74412" y="2004148"/>
                  </a:lnTo>
                  <a:lnTo>
                    <a:pt x="104600" y="2038461"/>
                  </a:lnTo>
                  <a:lnTo>
                    <a:pt x="138897" y="2068665"/>
                  </a:lnTo>
                  <a:lnTo>
                    <a:pt x="176878" y="2094333"/>
                  </a:lnTo>
                  <a:lnTo>
                    <a:pt x="218116" y="2115040"/>
                  </a:lnTo>
                  <a:lnTo>
                    <a:pt x="262187" y="2130358"/>
                  </a:lnTo>
                  <a:lnTo>
                    <a:pt x="308665" y="2139862"/>
                  </a:lnTo>
                  <a:lnTo>
                    <a:pt x="357124" y="2143125"/>
                  </a:lnTo>
                  <a:lnTo>
                    <a:pt x="1795399" y="2143125"/>
                  </a:lnTo>
                  <a:lnTo>
                    <a:pt x="1843860" y="2139862"/>
                  </a:lnTo>
                  <a:lnTo>
                    <a:pt x="1890345" y="2130358"/>
                  </a:lnTo>
                  <a:lnTo>
                    <a:pt x="1934426" y="2115040"/>
                  </a:lnTo>
                  <a:lnTo>
                    <a:pt x="1975677" y="2094333"/>
                  </a:lnTo>
                  <a:lnTo>
                    <a:pt x="2013673" y="2068665"/>
                  </a:lnTo>
                  <a:lnTo>
                    <a:pt x="2047986" y="2038461"/>
                  </a:lnTo>
                  <a:lnTo>
                    <a:pt x="2078190" y="2004148"/>
                  </a:lnTo>
                  <a:lnTo>
                    <a:pt x="2103858" y="1966152"/>
                  </a:lnTo>
                  <a:lnTo>
                    <a:pt x="2124565" y="1924901"/>
                  </a:lnTo>
                  <a:lnTo>
                    <a:pt x="2139883" y="1880820"/>
                  </a:lnTo>
                  <a:lnTo>
                    <a:pt x="2149387" y="1834335"/>
                  </a:lnTo>
                  <a:lnTo>
                    <a:pt x="2152650" y="1785874"/>
                  </a:lnTo>
                  <a:lnTo>
                    <a:pt x="2152650" y="357124"/>
                  </a:lnTo>
                  <a:lnTo>
                    <a:pt x="2149387" y="308665"/>
                  </a:lnTo>
                  <a:lnTo>
                    <a:pt x="2139883" y="262187"/>
                  </a:lnTo>
                  <a:lnTo>
                    <a:pt x="2124565" y="218116"/>
                  </a:lnTo>
                  <a:lnTo>
                    <a:pt x="2103858" y="176878"/>
                  </a:lnTo>
                  <a:lnTo>
                    <a:pt x="2078190" y="138897"/>
                  </a:lnTo>
                  <a:lnTo>
                    <a:pt x="2047986" y="104600"/>
                  </a:lnTo>
                  <a:lnTo>
                    <a:pt x="2013673" y="74412"/>
                  </a:lnTo>
                  <a:lnTo>
                    <a:pt x="1975677" y="48758"/>
                  </a:lnTo>
                  <a:lnTo>
                    <a:pt x="1934426" y="28065"/>
                  </a:lnTo>
                  <a:lnTo>
                    <a:pt x="1890345" y="12757"/>
                  </a:lnTo>
                  <a:lnTo>
                    <a:pt x="1843860" y="3260"/>
                  </a:lnTo>
                  <a:lnTo>
                    <a:pt x="1795399" y="0"/>
                  </a:lnTo>
                  <a:close/>
                </a:path>
              </a:pathLst>
            </a:custGeom>
            <a:solidFill>
              <a:srgbClr val="57B6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996051" y="1147826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1795399" y="0"/>
                  </a:lnTo>
                  <a:lnTo>
                    <a:pt x="1843860" y="3260"/>
                  </a:lnTo>
                  <a:lnTo>
                    <a:pt x="1890345" y="12757"/>
                  </a:lnTo>
                  <a:lnTo>
                    <a:pt x="1934426" y="28065"/>
                  </a:lnTo>
                  <a:lnTo>
                    <a:pt x="1975677" y="48758"/>
                  </a:lnTo>
                  <a:lnTo>
                    <a:pt x="2013673" y="74412"/>
                  </a:lnTo>
                  <a:lnTo>
                    <a:pt x="2047986" y="104600"/>
                  </a:lnTo>
                  <a:lnTo>
                    <a:pt x="2078190" y="138897"/>
                  </a:lnTo>
                  <a:lnTo>
                    <a:pt x="2103858" y="176878"/>
                  </a:lnTo>
                  <a:lnTo>
                    <a:pt x="2124565" y="218116"/>
                  </a:lnTo>
                  <a:lnTo>
                    <a:pt x="2139883" y="262187"/>
                  </a:lnTo>
                  <a:lnTo>
                    <a:pt x="2149387" y="308665"/>
                  </a:lnTo>
                  <a:lnTo>
                    <a:pt x="2152650" y="357124"/>
                  </a:lnTo>
                  <a:lnTo>
                    <a:pt x="2152650" y="1785874"/>
                  </a:lnTo>
                  <a:lnTo>
                    <a:pt x="2149387" y="1834335"/>
                  </a:lnTo>
                  <a:lnTo>
                    <a:pt x="2139883" y="1880820"/>
                  </a:lnTo>
                  <a:lnTo>
                    <a:pt x="2124565" y="1924901"/>
                  </a:lnTo>
                  <a:lnTo>
                    <a:pt x="2103858" y="1966152"/>
                  </a:lnTo>
                  <a:lnTo>
                    <a:pt x="2078190" y="2004148"/>
                  </a:lnTo>
                  <a:lnTo>
                    <a:pt x="2047986" y="2038461"/>
                  </a:lnTo>
                  <a:lnTo>
                    <a:pt x="2013673" y="2068665"/>
                  </a:lnTo>
                  <a:lnTo>
                    <a:pt x="1975677" y="2094333"/>
                  </a:lnTo>
                  <a:lnTo>
                    <a:pt x="1934426" y="2115040"/>
                  </a:lnTo>
                  <a:lnTo>
                    <a:pt x="1890345" y="2130358"/>
                  </a:lnTo>
                  <a:lnTo>
                    <a:pt x="1843860" y="2139862"/>
                  </a:lnTo>
                  <a:lnTo>
                    <a:pt x="1795399" y="2143125"/>
                  </a:lnTo>
                  <a:lnTo>
                    <a:pt x="357124" y="2143125"/>
                  </a:lnTo>
                  <a:lnTo>
                    <a:pt x="308665" y="2139862"/>
                  </a:lnTo>
                  <a:lnTo>
                    <a:pt x="262187" y="2130358"/>
                  </a:lnTo>
                  <a:lnTo>
                    <a:pt x="218116" y="2115040"/>
                  </a:lnTo>
                  <a:lnTo>
                    <a:pt x="176878" y="2094333"/>
                  </a:lnTo>
                  <a:lnTo>
                    <a:pt x="138897" y="2068665"/>
                  </a:lnTo>
                  <a:lnTo>
                    <a:pt x="104600" y="2038461"/>
                  </a:lnTo>
                  <a:lnTo>
                    <a:pt x="74412" y="2004148"/>
                  </a:lnTo>
                  <a:lnTo>
                    <a:pt x="48758" y="1966152"/>
                  </a:lnTo>
                  <a:lnTo>
                    <a:pt x="28065" y="1924901"/>
                  </a:lnTo>
                  <a:lnTo>
                    <a:pt x="12757" y="1880820"/>
                  </a:lnTo>
                  <a:lnTo>
                    <a:pt x="3260" y="1834335"/>
                  </a:lnTo>
                  <a:lnTo>
                    <a:pt x="0" y="1785874"/>
                  </a:lnTo>
                  <a:lnTo>
                    <a:pt x="0" y="357124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58" name="Google Shape;158;p2"/>
          <p:cNvSpPr txBox="1"/>
          <p:nvPr/>
        </p:nvSpPr>
        <p:spPr>
          <a:xfrm>
            <a:off x="6475729" y="1928812"/>
            <a:ext cx="1183005" cy="548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175" rIns="0" bIns="0" anchor="t" anchorCtr="0">
            <a:spAutoFit/>
          </a:bodyPr>
          <a:lstStyle/>
          <a:p>
            <a:pPr marL="241300" marR="5080" lvl="0" indent="-22860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entury Gothic"/>
                <a:ea typeface="Century Gothic"/>
                <a:cs typeface="Century Gothic"/>
                <a:sym typeface="Century Gothic"/>
              </a:rPr>
              <a:t>Perkrautas turinys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59" name="Google Shape;159;p2"/>
          <p:cNvGrpSpPr/>
          <p:nvPr/>
        </p:nvGrpSpPr>
        <p:grpSpPr>
          <a:xfrm>
            <a:off x="8310626" y="1147825"/>
            <a:ext cx="2152650" cy="2143125"/>
            <a:chOff x="8310626" y="1147825"/>
            <a:chExt cx="2152650" cy="2143125"/>
          </a:xfrm>
        </p:grpSpPr>
        <p:sp>
          <p:nvSpPr>
            <p:cNvPr id="160" name="Google Shape;160;p2"/>
            <p:cNvSpPr/>
            <p:nvPr/>
          </p:nvSpPr>
          <p:spPr>
            <a:xfrm>
              <a:off x="8310626" y="1147825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1795399" y="0"/>
                  </a:moveTo>
                  <a:lnTo>
                    <a:pt x="357124" y="0"/>
                  </a:ln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0" y="1785874"/>
                  </a:lnTo>
                  <a:lnTo>
                    <a:pt x="3260" y="1834335"/>
                  </a:lnTo>
                  <a:lnTo>
                    <a:pt x="12757" y="1880820"/>
                  </a:lnTo>
                  <a:lnTo>
                    <a:pt x="28065" y="1924901"/>
                  </a:lnTo>
                  <a:lnTo>
                    <a:pt x="48758" y="1966152"/>
                  </a:lnTo>
                  <a:lnTo>
                    <a:pt x="74412" y="2004148"/>
                  </a:lnTo>
                  <a:lnTo>
                    <a:pt x="104600" y="2038461"/>
                  </a:lnTo>
                  <a:lnTo>
                    <a:pt x="138897" y="2068665"/>
                  </a:lnTo>
                  <a:lnTo>
                    <a:pt x="176878" y="2094333"/>
                  </a:lnTo>
                  <a:lnTo>
                    <a:pt x="218116" y="2115040"/>
                  </a:lnTo>
                  <a:lnTo>
                    <a:pt x="262187" y="2130358"/>
                  </a:lnTo>
                  <a:lnTo>
                    <a:pt x="308665" y="2139862"/>
                  </a:lnTo>
                  <a:lnTo>
                    <a:pt x="357124" y="2143125"/>
                  </a:lnTo>
                  <a:lnTo>
                    <a:pt x="1795399" y="2143125"/>
                  </a:lnTo>
                  <a:lnTo>
                    <a:pt x="1843860" y="2139862"/>
                  </a:lnTo>
                  <a:lnTo>
                    <a:pt x="1890345" y="2130358"/>
                  </a:lnTo>
                  <a:lnTo>
                    <a:pt x="1934426" y="2115040"/>
                  </a:lnTo>
                  <a:lnTo>
                    <a:pt x="1975677" y="2094333"/>
                  </a:lnTo>
                  <a:lnTo>
                    <a:pt x="2013673" y="2068665"/>
                  </a:lnTo>
                  <a:lnTo>
                    <a:pt x="2047986" y="2038461"/>
                  </a:lnTo>
                  <a:lnTo>
                    <a:pt x="2078190" y="2004148"/>
                  </a:lnTo>
                  <a:lnTo>
                    <a:pt x="2103858" y="1966152"/>
                  </a:lnTo>
                  <a:lnTo>
                    <a:pt x="2124565" y="1924901"/>
                  </a:lnTo>
                  <a:lnTo>
                    <a:pt x="2139883" y="1880820"/>
                  </a:lnTo>
                  <a:lnTo>
                    <a:pt x="2149387" y="1834335"/>
                  </a:lnTo>
                  <a:lnTo>
                    <a:pt x="2152650" y="1785874"/>
                  </a:lnTo>
                  <a:lnTo>
                    <a:pt x="2152650" y="357124"/>
                  </a:lnTo>
                  <a:lnTo>
                    <a:pt x="2149387" y="308665"/>
                  </a:lnTo>
                  <a:lnTo>
                    <a:pt x="2139883" y="262187"/>
                  </a:lnTo>
                  <a:lnTo>
                    <a:pt x="2124565" y="218116"/>
                  </a:lnTo>
                  <a:lnTo>
                    <a:pt x="2103858" y="176878"/>
                  </a:lnTo>
                  <a:lnTo>
                    <a:pt x="2078190" y="138897"/>
                  </a:lnTo>
                  <a:lnTo>
                    <a:pt x="2047986" y="104600"/>
                  </a:lnTo>
                  <a:lnTo>
                    <a:pt x="2013673" y="74412"/>
                  </a:lnTo>
                  <a:lnTo>
                    <a:pt x="1975677" y="48758"/>
                  </a:lnTo>
                  <a:lnTo>
                    <a:pt x="1934426" y="28065"/>
                  </a:lnTo>
                  <a:lnTo>
                    <a:pt x="1890345" y="12757"/>
                  </a:lnTo>
                  <a:lnTo>
                    <a:pt x="1843860" y="3260"/>
                  </a:lnTo>
                  <a:lnTo>
                    <a:pt x="1795399" y="0"/>
                  </a:lnTo>
                  <a:close/>
                </a:path>
              </a:pathLst>
            </a:custGeom>
            <a:solidFill>
              <a:srgbClr val="75BCA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310626" y="1147825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1795399" y="0"/>
                  </a:lnTo>
                  <a:lnTo>
                    <a:pt x="1843860" y="3260"/>
                  </a:lnTo>
                  <a:lnTo>
                    <a:pt x="1890345" y="12757"/>
                  </a:lnTo>
                  <a:lnTo>
                    <a:pt x="1934426" y="28065"/>
                  </a:lnTo>
                  <a:lnTo>
                    <a:pt x="1975677" y="48758"/>
                  </a:lnTo>
                  <a:lnTo>
                    <a:pt x="2013673" y="74412"/>
                  </a:lnTo>
                  <a:lnTo>
                    <a:pt x="2047986" y="104600"/>
                  </a:lnTo>
                  <a:lnTo>
                    <a:pt x="2078190" y="138897"/>
                  </a:lnTo>
                  <a:lnTo>
                    <a:pt x="2103858" y="176878"/>
                  </a:lnTo>
                  <a:lnTo>
                    <a:pt x="2124565" y="218116"/>
                  </a:lnTo>
                  <a:lnTo>
                    <a:pt x="2139883" y="262187"/>
                  </a:lnTo>
                  <a:lnTo>
                    <a:pt x="2149387" y="308665"/>
                  </a:lnTo>
                  <a:lnTo>
                    <a:pt x="2152650" y="357124"/>
                  </a:lnTo>
                  <a:lnTo>
                    <a:pt x="2152650" y="1785874"/>
                  </a:lnTo>
                  <a:lnTo>
                    <a:pt x="2149387" y="1834335"/>
                  </a:lnTo>
                  <a:lnTo>
                    <a:pt x="2139883" y="1880820"/>
                  </a:lnTo>
                  <a:lnTo>
                    <a:pt x="2124565" y="1924901"/>
                  </a:lnTo>
                  <a:lnTo>
                    <a:pt x="2103858" y="1966152"/>
                  </a:lnTo>
                  <a:lnTo>
                    <a:pt x="2078190" y="2004148"/>
                  </a:lnTo>
                  <a:lnTo>
                    <a:pt x="2047986" y="2038461"/>
                  </a:lnTo>
                  <a:lnTo>
                    <a:pt x="2013673" y="2068665"/>
                  </a:lnTo>
                  <a:lnTo>
                    <a:pt x="1975677" y="2094333"/>
                  </a:lnTo>
                  <a:lnTo>
                    <a:pt x="1934426" y="2115040"/>
                  </a:lnTo>
                  <a:lnTo>
                    <a:pt x="1890345" y="2130358"/>
                  </a:lnTo>
                  <a:lnTo>
                    <a:pt x="1843860" y="2139862"/>
                  </a:lnTo>
                  <a:lnTo>
                    <a:pt x="1795399" y="2143125"/>
                  </a:lnTo>
                  <a:lnTo>
                    <a:pt x="357124" y="2143125"/>
                  </a:lnTo>
                  <a:lnTo>
                    <a:pt x="308665" y="2139862"/>
                  </a:lnTo>
                  <a:lnTo>
                    <a:pt x="262187" y="2130358"/>
                  </a:lnTo>
                  <a:lnTo>
                    <a:pt x="218116" y="2115040"/>
                  </a:lnTo>
                  <a:lnTo>
                    <a:pt x="176878" y="2094333"/>
                  </a:lnTo>
                  <a:lnTo>
                    <a:pt x="138897" y="2068665"/>
                  </a:lnTo>
                  <a:lnTo>
                    <a:pt x="104600" y="2038461"/>
                  </a:lnTo>
                  <a:lnTo>
                    <a:pt x="74412" y="2004148"/>
                  </a:lnTo>
                  <a:lnTo>
                    <a:pt x="48758" y="1966152"/>
                  </a:lnTo>
                  <a:lnTo>
                    <a:pt x="28065" y="1924901"/>
                  </a:lnTo>
                  <a:lnTo>
                    <a:pt x="12757" y="1880820"/>
                  </a:lnTo>
                  <a:lnTo>
                    <a:pt x="3260" y="1834335"/>
                  </a:lnTo>
                  <a:lnTo>
                    <a:pt x="0" y="1785874"/>
                  </a:lnTo>
                  <a:lnTo>
                    <a:pt x="0" y="357124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62" name="Google Shape;162;p2"/>
          <p:cNvSpPr txBox="1">
            <a:spLocks noGrp="1"/>
          </p:cNvSpPr>
          <p:nvPr>
            <p:ph type="title"/>
          </p:nvPr>
        </p:nvSpPr>
        <p:spPr>
          <a:xfrm>
            <a:off x="8512809" y="1679003"/>
            <a:ext cx="1740600" cy="12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175" rIns="0" bIns="0" anchor="t" anchorCtr="0">
            <a:spAutoFit/>
          </a:bodyPr>
          <a:lstStyle/>
          <a:p>
            <a:pPr marL="12700" marR="5080" lvl="0" indent="-2539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Neatitiktis tarp dabartinio turinio ir ateities poreikių</a:t>
            </a:r>
            <a:endParaRPr sz="1800"/>
          </a:p>
        </p:txBody>
      </p:sp>
      <p:grpSp>
        <p:nvGrpSpPr>
          <p:cNvPr id="163" name="Google Shape;163;p2"/>
          <p:cNvGrpSpPr/>
          <p:nvPr/>
        </p:nvGrpSpPr>
        <p:grpSpPr>
          <a:xfrm>
            <a:off x="5996051" y="3462401"/>
            <a:ext cx="2152650" cy="2143125"/>
            <a:chOff x="5996051" y="3462401"/>
            <a:chExt cx="2152650" cy="2143125"/>
          </a:xfrm>
        </p:grpSpPr>
        <p:sp>
          <p:nvSpPr>
            <p:cNvPr id="164" name="Google Shape;164;p2"/>
            <p:cNvSpPr/>
            <p:nvPr/>
          </p:nvSpPr>
          <p:spPr>
            <a:xfrm>
              <a:off x="5996051" y="3462401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1795399" y="0"/>
                  </a:moveTo>
                  <a:lnTo>
                    <a:pt x="357124" y="0"/>
                  </a:ln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0" y="1785874"/>
                  </a:lnTo>
                  <a:lnTo>
                    <a:pt x="3260" y="1834334"/>
                  </a:lnTo>
                  <a:lnTo>
                    <a:pt x="12757" y="1880815"/>
                  </a:lnTo>
                  <a:lnTo>
                    <a:pt x="28065" y="1924891"/>
                  </a:lnTo>
                  <a:lnTo>
                    <a:pt x="48758" y="1966136"/>
                  </a:lnTo>
                  <a:lnTo>
                    <a:pt x="74412" y="2004124"/>
                  </a:lnTo>
                  <a:lnTo>
                    <a:pt x="104600" y="2038429"/>
                  </a:lnTo>
                  <a:lnTo>
                    <a:pt x="138897" y="2068625"/>
                  </a:lnTo>
                  <a:lnTo>
                    <a:pt x="176878" y="2094286"/>
                  </a:lnTo>
                  <a:lnTo>
                    <a:pt x="218116" y="2114986"/>
                  </a:lnTo>
                  <a:lnTo>
                    <a:pt x="262187" y="2130299"/>
                  </a:lnTo>
                  <a:lnTo>
                    <a:pt x="308665" y="2139800"/>
                  </a:lnTo>
                  <a:lnTo>
                    <a:pt x="357124" y="2143061"/>
                  </a:lnTo>
                  <a:lnTo>
                    <a:pt x="1795399" y="2143061"/>
                  </a:lnTo>
                  <a:lnTo>
                    <a:pt x="1843860" y="2139800"/>
                  </a:lnTo>
                  <a:lnTo>
                    <a:pt x="1890345" y="2130299"/>
                  </a:lnTo>
                  <a:lnTo>
                    <a:pt x="1934426" y="2114986"/>
                  </a:lnTo>
                  <a:lnTo>
                    <a:pt x="1975677" y="2094286"/>
                  </a:lnTo>
                  <a:lnTo>
                    <a:pt x="2013673" y="2068625"/>
                  </a:lnTo>
                  <a:lnTo>
                    <a:pt x="2047986" y="2038429"/>
                  </a:lnTo>
                  <a:lnTo>
                    <a:pt x="2078190" y="2004124"/>
                  </a:lnTo>
                  <a:lnTo>
                    <a:pt x="2103858" y="1966136"/>
                  </a:lnTo>
                  <a:lnTo>
                    <a:pt x="2124565" y="1924891"/>
                  </a:lnTo>
                  <a:lnTo>
                    <a:pt x="2139883" y="1880815"/>
                  </a:lnTo>
                  <a:lnTo>
                    <a:pt x="2149387" y="1834334"/>
                  </a:lnTo>
                  <a:lnTo>
                    <a:pt x="2152650" y="1785874"/>
                  </a:lnTo>
                  <a:lnTo>
                    <a:pt x="2152650" y="357124"/>
                  </a:lnTo>
                  <a:lnTo>
                    <a:pt x="2149387" y="308665"/>
                  </a:lnTo>
                  <a:lnTo>
                    <a:pt x="2139883" y="262187"/>
                  </a:lnTo>
                  <a:lnTo>
                    <a:pt x="2124565" y="218116"/>
                  </a:lnTo>
                  <a:lnTo>
                    <a:pt x="2103858" y="176878"/>
                  </a:lnTo>
                  <a:lnTo>
                    <a:pt x="2078190" y="138897"/>
                  </a:lnTo>
                  <a:lnTo>
                    <a:pt x="2047986" y="104600"/>
                  </a:lnTo>
                  <a:lnTo>
                    <a:pt x="2013673" y="74412"/>
                  </a:lnTo>
                  <a:lnTo>
                    <a:pt x="1975677" y="48758"/>
                  </a:lnTo>
                  <a:lnTo>
                    <a:pt x="1934426" y="28065"/>
                  </a:lnTo>
                  <a:lnTo>
                    <a:pt x="1890345" y="12757"/>
                  </a:lnTo>
                  <a:lnTo>
                    <a:pt x="1843860" y="3260"/>
                  </a:lnTo>
                  <a:lnTo>
                    <a:pt x="1795399" y="0"/>
                  </a:lnTo>
                  <a:close/>
                </a:path>
              </a:pathLst>
            </a:custGeom>
            <a:solidFill>
              <a:srgbClr val="798B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996051" y="3462401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1795399" y="0"/>
                  </a:lnTo>
                  <a:lnTo>
                    <a:pt x="1843860" y="3260"/>
                  </a:lnTo>
                  <a:lnTo>
                    <a:pt x="1890345" y="12757"/>
                  </a:lnTo>
                  <a:lnTo>
                    <a:pt x="1934426" y="28065"/>
                  </a:lnTo>
                  <a:lnTo>
                    <a:pt x="1975677" y="48758"/>
                  </a:lnTo>
                  <a:lnTo>
                    <a:pt x="2013673" y="74412"/>
                  </a:lnTo>
                  <a:lnTo>
                    <a:pt x="2047986" y="104600"/>
                  </a:lnTo>
                  <a:lnTo>
                    <a:pt x="2078190" y="138897"/>
                  </a:lnTo>
                  <a:lnTo>
                    <a:pt x="2103858" y="176878"/>
                  </a:lnTo>
                  <a:lnTo>
                    <a:pt x="2124565" y="218116"/>
                  </a:lnTo>
                  <a:lnTo>
                    <a:pt x="2139883" y="262187"/>
                  </a:lnTo>
                  <a:lnTo>
                    <a:pt x="2149387" y="308665"/>
                  </a:lnTo>
                  <a:lnTo>
                    <a:pt x="2152650" y="357124"/>
                  </a:lnTo>
                  <a:lnTo>
                    <a:pt x="2152650" y="1785874"/>
                  </a:lnTo>
                  <a:lnTo>
                    <a:pt x="2149387" y="1834334"/>
                  </a:lnTo>
                  <a:lnTo>
                    <a:pt x="2139883" y="1880815"/>
                  </a:lnTo>
                  <a:lnTo>
                    <a:pt x="2124565" y="1924891"/>
                  </a:lnTo>
                  <a:lnTo>
                    <a:pt x="2103858" y="1966136"/>
                  </a:lnTo>
                  <a:lnTo>
                    <a:pt x="2078190" y="2004124"/>
                  </a:lnTo>
                  <a:lnTo>
                    <a:pt x="2047986" y="2038429"/>
                  </a:lnTo>
                  <a:lnTo>
                    <a:pt x="2013673" y="2068625"/>
                  </a:lnTo>
                  <a:lnTo>
                    <a:pt x="1975677" y="2094286"/>
                  </a:lnTo>
                  <a:lnTo>
                    <a:pt x="1934426" y="2114986"/>
                  </a:lnTo>
                  <a:lnTo>
                    <a:pt x="1890345" y="2130299"/>
                  </a:lnTo>
                  <a:lnTo>
                    <a:pt x="1843860" y="2139800"/>
                  </a:lnTo>
                  <a:lnTo>
                    <a:pt x="1795399" y="2143061"/>
                  </a:lnTo>
                  <a:lnTo>
                    <a:pt x="357124" y="2143061"/>
                  </a:lnTo>
                  <a:lnTo>
                    <a:pt x="308665" y="2139800"/>
                  </a:lnTo>
                  <a:lnTo>
                    <a:pt x="262187" y="2130299"/>
                  </a:lnTo>
                  <a:lnTo>
                    <a:pt x="218116" y="2114986"/>
                  </a:lnTo>
                  <a:lnTo>
                    <a:pt x="176878" y="2094286"/>
                  </a:lnTo>
                  <a:lnTo>
                    <a:pt x="138897" y="2068625"/>
                  </a:lnTo>
                  <a:lnTo>
                    <a:pt x="104600" y="2038429"/>
                  </a:lnTo>
                  <a:lnTo>
                    <a:pt x="74412" y="2004124"/>
                  </a:lnTo>
                  <a:lnTo>
                    <a:pt x="48758" y="1966136"/>
                  </a:lnTo>
                  <a:lnTo>
                    <a:pt x="28065" y="1924891"/>
                  </a:lnTo>
                  <a:lnTo>
                    <a:pt x="12757" y="1880815"/>
                  </a:lnTo>
                  <a:lnTo>
                    <a:pt x="3260" y="1834334"/>
                  </a:lnTo>
                  <a:lnTo>
                    <a:pt x="0" y="1785874"/>
                  </a:lnTo>
                  <a:lnTo>
                    <a:pt x="0" y="357124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66" name="Google Shape;166;p2"/>
          <p:cNvSpPr txBox="1"/>
          <p:nvPr/>
        </p:nvSpPr>
        <p:spPr>
          <a:xfrm>
            <a:off x="6199251" y="3994213"/>
            <a:ext cx="1734820" cy="104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3175" rIns="0" bIns="0" anchor="t" anchorCtr="0">
            <a:spAutoFit/>
          </a:bodyPr>
          <a:lstStyle/>
          <a:p>
            <a:pPr marL="12700" marR="5080" lvl="0" indent="0" algn="ctr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entury Gothic"/>
                <a:ea typeface="Century Gothic"/>
                <a:cs typeface="Century Gothic"/>
                <a:sym typeface="Century Gothic"/>
              </a:rPr>
              <a:t>Ugdymo turinys neužtikrina socialinio teisingumo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67" name="Google Shape;167;p2"/>
          <p:cNvGrpSpPr/>
          <p:nvPr/>
        </p:nvGrpSpPr>
        <p:grpSpPr>
          <a:xfrm>
            <a:off x="8310626" y="3462401"/>
            <a:ext cx="2152650" cy="2143125"/>
            <a:chOff x="8310626" y="3462401"/>
            <a:chExt cx="2152650" cy="2143125"/>
          </a:xfrm>
        </p:grpSpPr>
        <p:sp>
          <p:nvSpPr>
            <p:cNvPr id="168" name="Google Shape;168;p2"/>
            <p:cNvSpPr/>
            <p:nvPr/>
          </p:nvSpPr>
          <p:spPr>
            <a:xfrm>
              <a:off x="8310626" y="3462401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1795399" y="0"/>
                  </a:moveTo>
                  <a:lnTo>
                    <a:pt x="357124" y="0"/>
                  </a:lnTo>
                  <a:lnTo>
                    <a:pt x="308665" y="3260"/>
                  </a:lnTo>
                  <a:lnTo>
                    <a:pt x="262187" y="12757"/>
                  </a:lnTo>
                  <a:lnTo>
                    <a:pt x="218116" y="28065"/>
                  </a:lnTo>
                  <a:lnTo>
                    <a:pt x="176878" y="48758"/>
                  </a:lnTo>
                  <a:lnTo>
                    <a:pt x="138897" y="74412"/>
                  </a:lnTo>
                  <a:lnTo>
                    <a:pt x="104600" y="104600"/>
                  </a:lnTo>
                  <a:lnTo>
                    <a:pt x="74412" y="138897"/>
                  </a:lnTo>
                  <a:lnTo>
                    <a:pt x="48758" y="176878"/>
                  </a:lnTo>
                  <a:lnTo>
                    <a:pt x="28065" y="218116"/>
                  </a:lnTo>
                  <a:lnTo>
                    <a:pt x="12757" y="262187"/>
                  </a:lnTo>
                  <a:lnTo>
                    <a:pt x="3260" y="308665"/>
                  </a:lnTo>
                  <a:lnTo>
                    <a:pt x="0" y="357124"/>
                  </a:lnTo>
                  <a:lnTo>
                    <a:pt x="0" y="1785874"/>
                  </a:lnTo>
                  <a:lnTo>
                    <a:pt x="3260" y="1834334"/>
                  </a:lnTo>
                  <a:lnTo>
                    <a:pt x="12757" y="1880815"/>
                  </a:lnTo>
                  <a:lnTo>
                    <a:pt x="28065" y="1924891"/>
                  </a:lnTo>
                  <a:lnTo>
                    <a:pt x="48758" y="1966136"/>
                  </a:lnTo>
                  <a:lnTo>
                    <a:pt x="74412" y="2004124"/>
                  </a:lnTo>
                  <a:lnTo>
                    <a:pt x="104600" y="2038429"/>
                  </a:lnTo>
                  <a:lnTo>
                    <a:pt x="138897" y="2068625"/>
                  </a:lnTo>
                  <a:lnTo>
                    <a:pt x="176878" y="2094286"/>
                  </a:lnTo>
                  <a:lnTo>
                    <a:pt x="218116" y="2114986"/>
                  </a:lnTo>
                  <a:lnTo>
                    <a:pt x="262187" y="2130299"/>
                  </a:lnTo>
                  <a:lnTo>
                    <a:pt x="308665" y="2139800"/>
                  </a:lnTo>
                  <a:lnTo>
                    <a:pt x="357124" y="2143061"/>
                  </a:lnTo>
                  <a:lnTo>
                    <a:pt x="1795399" y="2143061"/>
                  </a:lnTo>
                  <a:lnTo>
                    <a:pt x="1843860" y="2139800"/>
                  </a:lnTo>
                  <a:lnTo>
                    <a:pt x="1890345" y="2130299"/>
                  </a:lnTo>
                  <a:lnTo>
                    <a:pt x="1934426" y="2114986"/>
                  </a:lnTo>
                  <a:lnTo>
                    <a:pt x="1975677" y="2094286"/>
                  </a:lnTo>
                  <a:lnTo>
                    <a:pt x="2013673" y="2068625"/>
                  </a:lnTo>
                  <a:lnTo>
                    <a:pt x="2047986" y="2038429"/>
                  </a:lnTo>
                  <a:lnTo>
                    <a:pt x="2078190" y="2004124"/>
                  </a:lnTo>
                  <a:lnTo>
                    <a:pt x="2103858" y="1966136"/>
                  </a:lnTo>
                  <a:lnTo>
                    <a:pt x="2124565" y="1924891"/>
                  </a:lnTo>
                  <a:lnTo>
                    <a:pt x="2139883" y="1880815"/>
                  </a:lnTo>
                  <a:lnTo>
                    <a:pt x="2149387" y="1834334"/>
                  </a:lnTo>
                  <a:lnTo>
                    <a:pt x="2152650" y="1785874"/>
                  </a:lnTo>
                  <a:lnTo>
                    <a:pt x="2152650" y="357124"/>
                  </a:lnTo>
                  <a:lnTo>
                    <a:pt x="2149387" y="308665"/>
                  </a:lnTo>
                  <a:lnTo>
                    <a:pt x="2139883" y="262187"/>
                  </a:lnTo>
                  <a:lnTo>
                    <a:pt x="2124565" y="218116"/>
                  </a:lnTo>
                  <a:lnTo>
                    <a:pt x="2103858" y="176878"/>
                  </a:lnTo>
                  <a:lnTo>
                    <a:pt x="2078190" y="138897"/>
                  </a:lnTo>
                  <a:lnTo>
                    <a:pt x="2047986" y="104600"/>
                  </a:lnTo>
                  <a:lnTo>
                    <a:pt x="2013673" y="74412"/>
                  </a:lnTo>
                  <a:lnTo>
                    <a:pt x="1975677" y="48758"/>
                  </a:lnTo>
                  <a:lnTo>
                    <a:pt x="1934426" y="28065"/>
                  </a:lnTo>
                  <a:lnTo>
                    <a:pt x="1890345" y="12757"/>
                  </a:lnTo>
                  <a:lnTo>
                    <a:pt x="1843860" y="3260"/>
                  </a:lnTo>
                  <a:lnTo>
                    <a:pt x="1795399" y="0"/>
                  </a:lnTo>
                  <a:close/>
                </a:path>
              </a:pathLst>
            </a:custGeom>
            <a:solidFill>
              <a:srgbClr val="84AC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8310626" y="3462401"/>
              <a:ext cx="2152650" cy="2143125"/>
            </a:xfrm>
            <a:custGeom>
              <a:avLst/>
              <a:gdLst/>
              <a:ahLst/>
              <a:cxnLst/>
              <a:rect l="l" t="t" r="r" b="b"/>
              <a:pathLst>
                <a:path w="2152650" h="2143125" extrusionOk="0">
                  <a:moveTo>
                    <a:pt x="0" y="357124"/>
                  </a:moveTo>
                  <a:lnTo>
                    <a:pt x="3260" y="308665"/>
                  </a:lnTo>
                  <a:lnTo>
                    <a:pt x="12757" y="262187"/>
                  </a:lnTo>
                  <a:lnTo>
                    <a:pt x="28065" y="218116"/>
                  </a:lnTo>
                  <a:lnTo>
                    <a:pt x="48758" y="176878"/>
                  </a:lnTo>
                  <a:lnTo>
                    <a:pt x="74412" y="138897"/>
                  </a:lnTo>
                  <a:lnTo>
                    <a:pt x="104600" y="104600"/>
                  </a:lnTo>
                  <a:lnTo>
                    <a:pt x="138897" y="74412"/>
                  </a:lnTo>
                  <a:lnTo>
                    <a:pt x="176878" y="48758"/>
                  </a:lnTo>
                  <a:lnTo>
                    <a:pt x="218116" y="28065"/>
                  </a:lnTo>
                  <a:lnTo>
                    <a:pt x="262187" y="12757"/>
                  </a:lnTo>
                  <a:lnTo>
                    <a:pt x="308665" y="3260"/>
                  </a:lnTo>
                  <a:lnTo>
                    <a:pt x="357124" y="0"/>
                  </a:lnTo>
                  <a:lnTo>
                    <a:pt x="1795399" y="0"/>
                  </a:lnTo>
                  <a:lnTo>
                    <a:pt x="1843860" y="3260"/>
                  </a:lnTo>
                  <a:lnTo>
                    <a:pt x="1890345" y="12757"/>
                  </a:lnTo>
                  <a:lnTo>
                    <a:pt x="1934426" y="28065"/>
                  </a:lnTo>
                  <a:lnTo>
                    <a:pt x="1975677" y="48758"/>
                  </a:lnTo>
                  <a:lnTo>
                    <a:pt x="2013673" y="74412"/>
                  </a:lnTo>
                  <a:lnTo>
                    <a:pt x="2047986" y="104600"/>
                  </a:lnTo>
                  <a:lnTo>
                    <a:pt x="2078190" y="138897"/>
                  </a:lnTo>
                  <a:lnTo>
                    <a:pt x="2103858" y="176878"/>
                  </a:lnTo>
                  <a:lnTo>
                    <a:pt x="2124565" y="218116"/>
                  </a:lnTo>
                  <a:lnTo>
                    <a:pt x="2139883" y="262187"/>
                  </a:lnTo>
                  <a:lnTo>
                    <a:pt x="2149387" y="308665"/>
                  </a:lnTo>
                  <a:lnTo>
                    <a:pt x="2152650" y="357124"/>
                  </a:lnTo>
                  <a:lnTo>
                    <a:pt x="2152650" y="1785874"/>
                  </a:lnTo>
                  <a:lnTo>
                    <a:pt x="2149387" y="1834334"/>
                  </a:lnTo>
                  <a:lnTo>
                    <a:pt x="2139883" y="1880815"/>
                  </a:lnTo>
                  <a:lnTo>
                    <a:pt x="2124565" y="1924891"/>
                  </a:lnTo>
                  <a:lnTo>
                    <a:pt x="2103858" y="1966136"/>
                  </a:lnTo>
                  <a:lnTo>
                    <a:pt x="2078190" y="2004124"/>
                  </a:lnTo>
                  <a:lnTo>
                    <a:pt x="2047986" y="2038429"/>
                  </a:lnTo>
                  <a:lnTo>
                    <a:pt x="2013673" y="2068625"/>
                  </a:lnTo>
                  <a:lnTo>
                    <a:pt x="1975677" y="2094286"/>
                  </a:lnTo>
                  <a:lnTo>
                    <a:pt x="1934426" y="2114986"/>
                  </a:lnTo>
                  <a:lnTo>
                    <a:pt x="1890345" y="2130299"/>
                  </a:lnTo>
                  <a:lnTo>
                    <a:pt x="1843860" y="2139800"/>
                  </a:lnTo>
                  <a:lnTo>
                    <a:pt x="1795399" y="2143061"/>
                  </a:lnTo>
                  <a:lnTo>
                    <a:pt x="357124" y="2143061"/>
                  </a:lnTo>
                  <a:lnTo>
                    <a:pt x="308665" y="2139800"/>
                  </a:lnTo>
                  <a:lnTo>
                    <a:pt x="262187" y="2130299"/>
                  </a:lnTo>
                  <a:lnTo>
                    <a:pt x="218116" y="2114986"/>
                  </a:lnTo>
                  <a:lnTo>
                    <a:pt x="176878" y="2094286"/>
                  </a:lnTo>
                  <a:lnTo>
                    <a:pt x="138897" y="2068625"/>
                  </a:lnTo>
                  <a:lnTo>
                    <a:pt x="104600" y="2038429"/>
                  </a:lnTo>
                  <a:lnTo>
                    <a:pt x="74412" y="2004124"/>
                  </a:lnTo>
                  <a:lnTo>
                    <a:pt x="48758" y="1966136"/>
                  </a:lnTo>
                  <a:lnTo>
                    <a:pt x="28065" y="1924891"/>
                  </a:lnTo>
                  <a:lnTo>
                    <a:pt x="12757" y="1880815"/>
                  </a:lnTo>
                  <a:lnTo>
                    <a:pt x="3260" y="1834334"/>
                  </a:lnTo>
                  <a:lnTo>
                    <a:pt x="0" y="1785874"/>
                  </a:lnTo>
                  <a:lnTo>
                    <a:pt x="0" y="357124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70" name="Google Shape;170;p2"/>
          <p:cNvSpPr txBox="1"/>
          <p:nvPr/>
        </p:nvSpPr>
        <p:spPr>
          <a:xfrm>
            <a:off x="8541766" y="3869118"/>
            <a:ext cx="1695450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825" rIns="0" bIns="0" anchor="t" anchorCtr="0">
            <a:spAutoFit/>
          </a:bodyPr>
          <a:lstStyle/>
          <a:p>
            <a:pPr marL="12700" marR="5080" lvl="0" indent="-7620" algn="ctr" rtl="0">
              <a:lnSpc>
                <a:spcPct val="91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entury Gothic"/>
                <a:ea typeface="Century Gothic"/>
                <a:cs typeface="Century Gothic"/>
                <a:sym typeface="Century Gothic"/>
              </a:rPr>
              <a:t>Neefektyvus ugdymo turinio įgyvendinimo (trūksta lankstumo)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2"/>
          <p:cNvSpPr txBox="1"/>
          <p:nvPr/>
        </p:nvSpPr>
        <p:spPr>
          <a:xfrm>
            <a:off x="6475727" y="6374542"/>
            <a:ext cx="3833400" cy="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50" b="1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OECD. Future of Education and skills 2030. Learning framework</a:t>
            </a:r>
            <a:endParaRPr sz="95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3"/>
          <p:cNvGrpSpPr/>
          <p:nvPr/>
        </p:nvGrpSpPr>
        <p:grpSpPr>
          <a:xfrm>
            <a:off x="467169" y="2066925"/>
            <a:ext cx="11349037" cy="2770632"/>
            <a:chOff x="467169" y="2066925"/>
            <a:chExt cx="11349037" cy="2770632"/>
          </a:xfrm>
        </p:grpSpPr>
        <p:sp>
          <p:nvSpPr>
            <p:cNvPr id="177" name="Google Shape;177;p3"/>
            <p:cNvSpPr/>
            <p:nvPr/>
          </p:nvSpPr>
          <p:spPr>
            <a:xfrm>
              <a:off x="2390838" y="3533267"/>
              <a:ext cx="7600950" cy="1304290"/>
            </a:xfrm>
            <a:custGeom>
              <a:avLst/>
              <a:gdLst/>
              <a:ahLst/>
              <a:cxnLst/>
              <a:rect l="l" t="t" r="r" b="b"/>
              <a:pathLst>
                <a:path w="7600950" h="1304289" extrusionOk="0">
                  <a:moveTo>
                    <a:pt x="7600950" y="0"/>
                  </a:moveTo>
                  <a:lnTo>
                    <a:pt x="7600950" y="275209"/>
                  </a:lnTo>
                </a:path>
                <a:path w="7600950" h="1304289" extrusionOk="0">
                  <a:moveTo>
                    <a:pt x="0" y="0"/>
                  </a:moveTo>
                  <a:lnTo>
                    <a:pt x="0" y="265684"/>
                  </a:lnTo>
                </a:path>
                <a:path w="7600950" h="1304289" extrusionOk="0">
                  <a:moveTo>
                    <a:pt x="1924050" y="0"/>
                  </a:moveTo>
                  <a:lnTo>
                    <a:pt x="1924050" y="1294384"/>
                  </a:lnTo>
                </a:path>
                <a:path w="7600950" h="1304289" extrusionOk="0">
                  <a:moveTo>
                    <a:pt x="3781425" y="0"/>
                  </a:moveTo>
                  <a:lnTo>
                    <a:pt x="3781425" y="265684"/>
                  </a:lnTo>
                </a:path>
                <a:path w="7600950" h="1304289" extrusionOk="0">
                  <a:moveTo>
                    <a:pt x="5705475" y="0"/>
                  </a:moveTo>
                  <a:lnTo>
                    <a:pt x="5705475" y="1303909"/>
                  </a:lnTo>
                </a:path>
              </a:pathLst>
            </a:custGeom>
            <a:noFill/>
            <a:ln w="730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11011407" y="2076957"/>
              <a:ext cx="800100" cy="1457325"/>
            </a:xfrm>
            <a:custGeom>
              <a:avLst/>
              <a:gdLst/>
              <a:ahLst/>
              <a:cxnLst/>
              <a:rect l="l" t="t" r="r" b="b"/>
              <a:pathLst>
                <a:path w="800100" h="1457325" extrusionOk="0">
                  <a:moveTo>
                    <a:pt x="0" y="0"/>
                  </a:moveTo>
                  <a:lnTo>
                    <a:pt x="0" y="1456816"/>
                  </a:lnTo>
                  <a:lnTo>
                    <a:pt x="799592" y="725677"/>
                  </a:lnTo>
                  <a:lnTo>
                    <a:pt x="429133" y="1061339"/>
                  </a:lnTo>
                  <a:lnTo>
                    <a:pt x="429133" y="3949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11501881" y="2472308"/>
              <a:ext cx="314325" cy="676275"/>
            </a:xfrm>
            <a:custGeom>
              <a:avLst/>
              <a:gdLst/>
              <a:ahLst/>
              <a:cxnLst/>
              <a:rect l="l" t="t" r="r" b="b"/>
              <a:pathLst>
                <a:path w="314325" h="676275" extrusionOk="0">
                  <a:moveTo>
                    <a:pt x="0" y="0"/>
                  </a:moveTo>
                  <a:lnTo>
                    <a:pt x="0" y="675766"/>
                  </a:lnTo>
                  <a:lnTo>
                    <a:pt x="313944" y="335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1501881" y="2472308"/>
              <a:ext cx="314325" cy="676275"/>
            </a:xfrm>
            <a:custGeom>
              <a:avLst/>
              <a:gdLst/>
              <a:ahLst/>
              <a:cxnLst/>
              <a:rect l="l" t="t" r="r" b="b"/>
              <a:pathLst>
                <a:path w="314325" h="676275" extrusionOk="0">
                  <a:moveTo>
                    <a:pt x="313944" y="335279"/>
                  </a:moveTo>
                  <a:lnTo>
                    <a:pt x="0" y="0"/>
                  </a:lnTo>
                  <a:lnTo>
                    <a:pt x="0" y="675766"/>
                  </a:lnTo>
                  <a:lnTo>
                    <a:pt x="313944" y="335279"/>
                  </a:lnTo>
                </a:path>
              </a:pathLst>
            </a:custGeom>
            <a:noFill/>
            <a:ln w="9525" cap="flat" cmpd="sng">
              <a:solidFill>
                <a:srgbClr val="3735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1533525" y="2066925"/>
              <a:ext cx="1771014" cy="1466850"/>
            </a:xfrm>
            <a:custGeom>
              <a:avLst/>
              <a:gdLst/>
              <a:ahLst/>
              <a:cxnLst/>
              <a:rect l="l" t="t" r="r" b="b"/>
              <a:pathLst>
                <a:path w="1771014" h="1466850" extrusionOk="0">
                  <a:moveTo>
                    <a:pt x="1770888" y="1466341"/>
                  </a:moveTo>
                  <a:lnTo>
                    <a:pt x="1770888" y="0"/>
                  </a:lnTo>
                  <a:lnTo>
                    <a:pt x="0" y="0"/>
                  </a:lnTo>
                  <a:lnTo>
                    <a:pt x="0" y="1466341"/>
                  </a:lnTo>
                  <a:lnTo>
                    <a:pt x="1770888" y="1466341"/>
                  </a:lnTo>
                  <a:close/>
                </a:path>
              </a:pathLst>
            </a:custGeom>
            <a:solidFill>
              <a:srgbClr val="57B6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367151" y="2071751"/>
              <a:ext cx="0" cy="1466215"/>
            </a:xfrm>
            <a:custGeom>
              <a:avLst/>
              <a:gdLst/>
              <a:ahLst/>
              <a:cxnLst/>
              <a:rect l="l" t="t" r="r" b="b"/>
              <a:pathLst>
                <a:path w="120000" h="1466214" extrusionOk="0">
                  <a:moveTo>
                    <a:pt x="0" y="0"/>
                  </a:moveTo>
                  <a:lnTo>
                    <a:pt x="0" y="1466214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409950" y="2066925"/>
              <a:ext cx="1790064" cy="1466850"/>
            </a:xfrm>
            <a:custGeom>
              <a:avLst/>
              <a:gdLst/>
              <a:ahLst/>
              <a:cxnLst/>
              <a:rect l="l" t="t" r="r" b="b"/>
              <a:pathLst>
                <a:path w="1790064" h="1466850" extrusionOk="0">
                  <a:moveTo>
                    <a:pt x="0" y="0"/>
                  </a:moveTo>
                  <a:lnTo>
                    <a:pt x="0" y="1466341"/>
                  </a:lnTo>
                  <a:lnTo>
                    <a:pt x="1789938" y="1466341"/>
                  </a:lnTo>
                  <a:lnTo>
                    <a:pt x="17899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CA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5286375" y="2076450"/>
              <a:ext cx="1818639" cy="1457325"/>
            </a:xfrm>
            <a:custGeom>
              <a:avLst/>
              <a:gdLst/>
              <a:ahLst/>
              <a:cxnLst/>
              <a:rect l="l" t="t" r="r" b="b"/>
              <a:pathLst>
                <a:path w="1818640" h="1457325" extrusionOk="0">
                  <a:moveTo>
                    <a:pt x="0" y="0"/>
                  </a:moveTo>
                  <a:lnTo>
                    <a:pt x="0" y="1456816"/>
                  </a:lnTo>
                  <a:lnTo>
                    <a:pt x="1818385" y="1456816"/>
                  </a:lnTo>
                  <a:lnTo>
                    <a:pt x="18183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8B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7191375" y="2066925"/>
              <a:ext cx="1828164" cy="1466850"/>
            </a:xfrm>
            <a:custGeom>
              <a:avLst/>
              <a:gdLst/>
              <a:ahLst/>
              <a:cxnLst/>
              <a:rect l="l" t="t" r="r" b="b"/>
              <a:pathLst>
                <a:path w="1828165" h="1466850" extrusionOk="0">
                  <a:moveTo>
                    <a:pt x="0" y="0"/>
                  </a:moveTo>
                  <a:lnTo>
                    <a:pt x="0" y="1466341"/>
                  </a:lnTo>
                  <a:lnTo>
                    <a:pt x="1827910" y="1466341"/>
                  </a:lnTo>
                  <a:lnTo>
                    <a:pt x="18279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ACB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467169" y="2067432"/>
              <a:ext cx="971550" cy="1466850"/>
            </a:xfrm>
            <a:custGeom>
              <a:avLst/>
              <a:gdLst/>
              <a:ahLst/>
              <a:cxnLst/>
              <a:rect l="l" t="t" r="r" b="b"/>
              <a:pathLst>
                <a:path w="971550" h="1466850" extrusionOk="0">
                  <a:moveTo>
                    <a:pt x="971105" y="0"/>
                  </a:moveTo>
                  <a:lnTo>
                    <a:pt x="594169" y="0"/>
                  </a:lnTo>
                  <a:lnTo>
                    <a:pt x="551611" y="1838"/>
                  </a:lnTo>
                  <a:lnTo>
                    <a:pt x="509880" y="7271"/>
                  </a:lnTo>
                  <a:lnTo>
                    <a:pt x="469076" y="16174"/>
                  </a:lnTo>
                  <a:lnTo>
                    <a:pt x="429298" y="28421"/>
                  </a:lnTo>
                  <a:lnTo>
                    <a:pt x="390643" y="43887"/>
                  </a:lnTo>
                  <a:lnTo>
                    <a:pt x="353213" y="62448"/>
                  </a:lnTo>
                  <a:lnTo>
                    <a:pt x="317104" y="83979"/>
                  </a:lnTo>
                  <a:lnTo>
                    <a:pt x="282417" y="108354"/>
                  </a:lnTo>
                  <a:lnTo>
                    <a:pt x="249251" y="135449"/>
                  </a:lnTo>
                  <a:lnTo>
                    <a:pt x="217703" y="165138"/>
                  </a:lnTo>
                  <a:lnTo>
                    <a:pt x="187875" y="197298"/>
                  </a:lnTo>
                  <a:lnTo>
                    <a:pt x="159863" y="231802"/>
                  </a:lnTo>
                  <a:lnTo>
                    <a:pt x="133768" y="268526"/>
                  </a:lnTo>
                  <a:lnTo>
                    <a:pt x="109689" y="307345"/>
                  </a:lnTo>
                  <a:lnTo>
                    <a:pt x="87723" y="348134"/>
                  </a:lnTo>
                  <a:lnTo>
                    <a:pt x="67972" y="390769"/>
                  </a:lnTo>
                  <a:lnTo>
                    <a:pt x="50532" y="435123"/>
                  </a:lnTo>
                  <a:lnTo>
                    <a:pt x="35504" y="481073"/>
                  </a:lnTo>
                  <a:lnTo>
                    <a:pt x="22986" y="528493"/>
                  </a:lnTo>
                  <a:lnTo>
                    <a:pt x="13078" y="577258"/>
                  </a:lnTo>
                  <a:lnTo>
                    <a:pt x="5878" y="627244"/>
                  </a:lnTo>
                  <a:lnTo>
                    <a:pt x="1486" y="678325"/>
                  </a:lnTo>
                  <a:lnTo>
                    <a:pt x="0" y="730376"/>
                  </a:lnTo>
                  <a:lnTo>
                    <a:pt x="1486" y="783065"/>
                  </a:lnTo>
                  <a:lnTo>
                    <a:pt x="5878" y="834733"/>
                  </a:lnTo>
                  <a:lnTo>
                    <a:pt x="13078" y="885258"/>
                  </a:lnTo>
                  <a:lnTo>
                    <a:pt x="22986" y="934517"/>
                  </a:lnTo>
                  <a:lnTo>
                    <a:pt x="35504" y="982387"/>
                  </a:lnTo>
                  <a:lnTo>
                    <a:pt x="50532" y="1028744"/>
                  </a:lnTo>
                  <a:lnTo>
                    <a:pt x="67972" y="1073467"/>
                  </a:lnTo>
                  <a:lnTo>
                    <a:pt x="87723" y="1116431"/>
                  </a:lnTo>
                  <a:lnTo>
                    <a:pt x="109689" y="1157515"/>
                  </a:lnTo>
                  <a:lnTo>
                    <a:pt x="133768" y="1196594"/>
                  </a:lnTo>
                  <a:lnTo>
                    <a:pt x="159863" y="1233547"/>
                  </a:lnTo>
                  <a:lnTo>
                    <a:pt x="187875" y="1268250"/>
                  </a:lnTo>
                  <a:lnTo>
                    <a:pt x="217703" y="1300581"/>
                  </a:lnTo>
                  <a:lnTo>
                    <a:pt x="249251" y="1330416"/>
                  </a:lnTo>
                  <a:lnTo>
                    <a:pt x="282417" y="1357632"/>
                  </a:lnTo>
                  <a:lnTo>
                    <a:pt x="317104" y="1382107"/>
                  </a:lnTo>
                  <a:lnTo>
                    <a:pt x="353213" y="1403717"/>
                  </a:lnTo>
                  <a:lnTo>
                    <a:pt x="390643" y="1422340"/>
                  </a:lnTo>
                  <a:lnTo>
                    <a:pt x="429298" y="1437853"/>
                  </a:lnTo>
                  <a:lnTo>
                    <a:pt x="469076" y="1450132"/>
                  </a:lnTo>
                  <a:lnTo>
                    <a:pt x="509880" y="1459055"/>
                  </a:lnTo>
                  <a:lnTo>
                    <a:pt x="551611" y="1464499"/>
                  </a:lnTo>
                  <a:lnTo>
                    <a:pt x="594169" y="1466341"/>
                  </a:lnTo>
                  <a:lnTo>
                    <a:pt x="971105" y="1466341"/>
                  </a:lnTo>
                  <a:lnTo>
                    <a:pt x="971105" y="0"/>
                  </a:lnTo>
                  <a:close/>
                </a:path>
              </a:pathLst>
            </a:custGeom>
            <a:solidFill>
              <a:srgbClr val="3493B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2200275" y="2486024"/>
              <a:ext cx="6120130" cy="609600"/>
            </a:xfrm>
            <a:custGeom>
              <a:avLst/>
              <a:gdLst/>
              <a:ahLst/>
              <a:cxnLst/>
              <a:rect l="l" t="t" r="r" b="b"/>
              <a:pathLst>
                <a:path w="6120130" h="609600" extrusionOk="0">
                  <a:moveTo>
                    <a:pt x="370967" y="181864"/>
                  </a:moveTo>
                  <a:lnTo>
                    <a:pt x="364604" y="132638"/>
                  </a:lnTo>
                  <a:lnTo>
                    <a:pt x="346557" y="88938"/>
                  </a:lnTo>
                  <a:lnTo>
                    <a:pt x="336296" y="75628"/>
                  </a:lnTo>
                  <a:lnTo>
                    <a:pt x="336296" y="181864"/>
                  </a:lnTo>
                  <a:lnTo>
                    <a:pt x="334225" y="203758"/>
                  </a:lnTo>
                  <a:lnTo>
                    <a:pt x="312750" y="276834"/>
                  </a:lnTo>
                  <a:lnTo>
                    <a:pt x="290004" y="332270"/>
                  </a:lnTo>
                  <a:lnTo>
                    <a:pt x="257048" y="403098"/>
                  </a:lnTo>
                  <a:lnTo>
                    <a:pt x="238544" y="438899"/>
                  </a:lnTo>
                  <a:lnTo>
                    <a:pt x="203415" y="499402"/>
                  </a:lnTo>
                  <a:lnTo>
                    <a:pt x="187706" y="521335"/>
                  </a:lnTo>
                  <a:lnTo>
                    <a:pt x="174929" y="499402"/>
                  </a:lnTo>
                  <a:lnTo>
                    <a:pt x="141947" y="438899"/>
                  </a:lnTo>
                  <a:lnTo>
                    <a:pt x="123317" y="403098"/>
                  </a:lnTo>
                  <a:lnTo>
                    <a:pt x="88176" y="332270"/>
                  </a:lnTo>
                  <a:lnTo>
                    <a:pt x="64109" y="276834"/>
                  </a:lnTo>
                  <a:lnTo>
                    <a:pt x="49250" y="234708"/>
                  </a:lnTo>
                  <a:lnTo>
                    <a:pt x="39624" y="181864"/>
                  </a:lnTo>
                  <a:lnTo>
                    <a:pt x="47459" y="136461"/>
                  </a:lnTo>
                  <a:lnTo>
                    <a:pt x="69062" y="96164"/>
                  </a:lnTo>
                  <a:lnTo>
                    <a:pt x="101561" y="63842"/>
                  </a:lnTo>
                  <a:lnTo>
                    <a:pt x="142062" y="42354"/>
                  </a:lnTo>
                  <a:lnTo>
                    <a:pt x="187706" y="34544"/>
                  </a:lnTo>
                  <a:lnTo>
                    <a:pt x="233578" y="42354"/>
                  </a:lnTo>
                  <a:lnTo>
                    <a:pt x="274243" y="63842"/>
                  </a:lnTo>
                  <a:lnTo>
                    <a:pt x="306806" y="96164"/>
                  </a:lnTo>
                  <a:lnTo>
                    <a:pt x="328447" y="136461"/>
                  </a:lnTo>
                  <a:lnTo>
                    <a:pt x="336296" y="181864"/>
                  </a:lnTo>
                  <a:lnTo>
                    <a:pt x="336296" y="75628"/>
                  </a:lnTo>
                  <a:lnTo>
                    <a:pt x="294970" y="34544"/>
                  </a:lnTo>
                  <a:lnTo>
                    <a:pt x="237388" y="6324"/>
                  </a:lnTo>
                  <a:lnTo>
                    <a:pt x="187706" y="0"/>
                  </a:lnTo>
                  <a:lnTo>
                    <a:pt x="137680" y="6324"/>
                  </a:lnTo>
                  <a:lnTo>
                    <a:pt x="92811" y="24269"/>
                  </a:lnTo>
                  <a:lnTo>
                    <a:pt x="54838" y="52311"/>
                  </a:lnTo>
                  <a:lnTo>
                    <a:pt x="25539" y="88938"/>
                  </a:lnTo>
                  <a:lnTo>
                    <a:pt x="6680" y="132638"/>
                  </a:lnTo>
                  <a:lnTo>
                    <a:pt x="0" y="181864"/>
                  </a:lnTo>
                  <a:lnTo>
                    <a:pt x="3556" y="215112"/>
                  </a:lnTo>
                  <a:lnTo>
                    <a:pt x="14262" y="255206"/>
                  </a:lnTo>
                  <a:lnTo>
                    <a:pt x="32092" y="302260"/>
                  </a:lnTo>
                  <a:lnTo>
                    <a:pt x="57048" y="356425"/>
                  </a:lnTo>
                  <a:lnTo>
                    <a:pt x="89154" y="417830"/>
                  </a:lnTo>
                  <a:lnTo>
                    <a:pt x="118935" y="477075"/>
                  </a:lnTo>
                  <a:lnTo>
                    <a:pt x="145859" y="525653"/>
                  </a:lnTo>
                  <a:lnTo>
                    <a:pt x="165341" y="558533"/>
                  </a:lnTo>
                  <a:lnTo>
                    <a:pt x="172847" y="570611"/>
                  </a:lnTo>
                  <a:lnTo>
                    <a:pt x="182753" y="580517"/>
                  </a:lnTo>
                  <a:lnTo>
                    <a:pt x="197612" y="580517"/>
                  </a:lnTo>
                  <a:lnTo>
                    <a:pt x="207518" y="570611"/>
                  </a:lnTo>
                  <a:lnTo>
                    <a:pt x="214325" y="558533"/>
                  </a:lnTo>
                  <a:lnTo>
                    <a:pt x="232283" y="525653"/>
                  </a:lnTo>
                  <a:lnTo>
                    <a:pt x="234530" y="521335"/>
                  </a:lnTo>
                  <a:lnTo>
                    <a:pt x="257657" y="477075"/>
                  </a:lnTo>
                  <a:lnTo>
                    <a:pt x="286766" y="417830"/>
                  </a:lnTo>
                  <a:lnTo>
                    <a:pt x="318338" y="356425"/>
                  </a:lnTo>
                  <a:lnTo>
                    <a:pt x="342074" y="302260"/>
                  </a:lnTo>
                  <a:lnTo>
                    <a:pt x="358444" y="255206"/>
                  </a:lnTo>
                  <a:lnTo>
                    <a:pt x="367906" y="215112"/>
                  </a:lnTo>
                  <a:lnTo>
                    <a:pt x="370967" y="181864"/>
                  </a:lnTo>
                  <a:close/>
                </a:path>
                <a:path w="6120130" h="609600" extrusionOk="0">
                  <a:moveTo>
                    <a:pt x="2301583" y="501370"/>
                  </a:moveTo>
                  <a:lnTo>
                    <a:pt x="2300757" y="493839"/>
                  </a:lnTo>
                  <a:lnTo>
                    <a:pt x="2297976" y="486321"/>
                  </a:lnTo>
                  <a:lnTo>
                    <a:pt x="2296718" y="483870"/>
                  </a:lnTo>
                  <a:lnTo>
                    <a:pt x="2294128" y="478790"/>
                  </a:lnTo>
                  <a:lnTo>
                    <a:pt x="2279764" y="456501"/>
                  </a:lnTo>
                  <a:lnTo>
                    <a:pt x="2266861" y="428091"/>
                  </a:lnTo>
                  <a:lnTo>
                    <a:pt x="2256701" y="394970"/>
                  </a:lnTo>
                  <a:lnTo>
                    <a:pt x="2250567" y="358521"/>
                  </a:lnTo>
                  <a:lnTo>
                    <a:pt x="2250567" y="483870"/>
                  </a:lnTo>
                  <a:lnTo>
                    <a:pt x="2157349" y="483870"/>
                  </a:lnTo>
                  <a:lnTo>
                    <a:pt x="2157349" y="523875"/>
                  </a:lnTo>
                  <a:lnTo>
                    <a:pt x="2152853" y="531329"/>
                  </a:lnTo>
                  <a:lnTo>
                    <a:pt x="2117306" y="558406"/>
                  </a:lnTo>
                  <a:lnTo>
                    <a:pt x="2064258" y="568960"/>
                  </a:lnTo>
                  <a:lnTo>
                    <a:pt x="2046643" y="567956"/>
                  </a:lnTo>
                  <a:lnTo>
                    <a:pt x="2030476" y="564603"/>
                  </a:lnTo>
                  <a:lnTo>
                    <a:pt x="2015248" y="558406"/>
                  </a:lnTo>
                  <a:lnTo>
                    <a:pt x="2000504" y="548894"/>
                  </a:lnTo>
                  <a:lnTo>
                    <a:pt x="1991055" y="544309"/>
                  </a:lnTo>
                  <a:lnTo>
                    <a:pt x="1983905" y="538289"/>
                  </a:lnTo>
                  <a:lnTo>
                    <a:pt x="1971040" y="523875"/>
                  </a:lnTo>
                  <a:lnTo>
                    <a:pt x="2157349" y="523875"/>
                  </a:lnTo>
                  <a:lnTo>
                    <a:pt x="2157349" y="483870"/>
                  </a:lnTo>
                  <a:lnTo>
                    <a:pt x="1877822" y="483870"/>
                  </a:lnTo>
                  <a:lnTo>
                    <a:pt x="1890903" y="459422"/>
                  </a:lnTo>
                  <a:lnTo>
                    <a:pt x="1901151" y="431838"/>
                  </a:lnTo>
                  <a:lnTo>
                    <a:pt x="1917065" y="368554"/>
                  </a:lnTo>
                  <a:lnTo>
                    <a:pt x="1921395" y="295884"/>
                  </a:lnTo>
                  <a:lnTo>
                    <a:pt x="1921954" y="257733"/>
                  </a:lnTo>
                  <a:lnTo>
                    <a:pt x="1922018" y="228854"/>
                  </a:lnTo>
                  <a:lnTo>
                    <a:pt x="1921243" y="218071"/>
                  </a:lnTo>
                  <a:lnTo>
                    <a:pt x="1919541" y="208076"/>
                  </a:lnTo>
                  <a:lnTo>
                    <a:pt x="1917827" y="199872"/>
                  </a:lnTo>
                  <a:lnTo>
                    <a:pt x="1917065" y="194437"/>
                  </a:lnTo>
                  <a:lnTo>
                    <a:pt x="1917141" y="186982"/>
                  </a:lnTo>
                  <a:lnTo>
                    <a:pt x="1917674" y="179946"/>
                  </a:lnTo>
                  <a:lnTo>
                    <a:pt x="1919147" y="173748"/>
                  </a:lnTo>
                  <a:lnTo>
                    <a:pt x="1922018" y="168783"/>
                  </a:lnTo>
                  <a:lnTo>
                    <a:pt x="1928266" y="144589"/>
                  </a:lnTo>
                  <a:lnTo>
                    <a:pt x="1953717" y="105206"/>
                  </a:lnTo>
                  <a:lnTo>
                    <a:pt x="1991106" y="73126"/>
                  </a:lnTo>
                  <a:lnTo>
                    <a:pt x="2038616" y="56070"/>
                  </a:lnTo>
                  <a:lnTo>
                    <a:pt x="2064258" y="54102"/>
                  </a:lnTo>
                  <a:lnTo>
                    <a:pt x="2113330" y="63042"/>
                  </a:lnTo>
                  <a:lnTo>
                    <a:pt x="2155545" y="87947"/>
                  </a:lnTo>
                  <a:lnTo>
                    <a:pt x="2187638" y="126009"/>
                  </a:lnTo>
                  <a:lnTo>
                    <a:pt x="2206371" y="174371"/>
                  </a:lnTo>
                  <a:lnTo>
                    <a:pt x="2206409" y="243967"/>
                  </a:lnTo>
                  <a:lnTo>
                    <a:pt x="2206523" y="263017"/>
                  </a:lnTo>
                  <a:lnTo>
                    <a:pt x="2208453" y="326580"/>
                  </a:lnTo>
                  <a:lnTo>
                    <a:pt x="2218804" y="399275"/>
                  </a:lnTo>
                  <a:lnTo>
                    <a:pt x="2237536" y="459498"/>
                  </a:lnTo>
                  <a:lnTo>
                    <a:pt x="2250567" y="483870"/>
                  </a:lnTo>
                  <a:lnTo>
                    <a:pt x="2250567" y="358521"/>
                  </a:lnTo>
                  <a:lnTo>
                    <a:pt x="2244902" y="322389"/>
                  </a:lnTo>
                  <a:lnTo>
                    <a:pt x="2242007" y="288963"/>
                  </a:lnTo>
                  <a:lnTo>
                    <a:pt x="2240940" y="259295"/>
                  </a:lnTo>
                  <a:lnTo>
                    <a:pt x="2240788" y="234442"/>
                  </a:lnTo>
                  <a:lnTo>
                    <a:pt x="2243569" y="223202"/>
                  </a:lnTo>
                  <a:lnTo>
                    <a:pt x="2245004" y="212344"/>
                  </a:lnTo>
                  <a:lnTo>
                    <a:pt x="2245537" y="202552"/>
                  </a:lnTo>
                  <a:lnTo>
                    <a:pt x="2245614" y="164338"/>
                  </a:lnTo>
                  <a:lnTo>
                    <a:pt x="2227707" y="116509"/>
                  </a:lnTo>
                  <a:lnTo>
                    <a:pt x="2198738" y="76390"/>
                  </a:lnTo>
                  <a:lnTo>
                    <a:pt x="2160587" y="45656"/>
                  </a:lnTo>
                  <a:lnTo>
                    <a:pt x="2115134" y="25984"/>
                  </a:lnTo>
                  <a:lnTo>
                    <a:pt x="2064258" y="19050"/>
                  </a:lnTo>
                  <a:lnTo>
                    <a:pt x="2032038" y="21094"/>
                  </a:lnTo>
                  <a:lnTo>
                    <a:pt x="1973173" y="40220"/>
                  </a:lnTo>
                  <a:lnTo>
                    <a:pt x="1925510" y="79756"/>
                  </a:lnTo>
                  <a:lnTo>
                    <a:pt x="1892706" y="130263"/>
                  </a:lnTo>
                  <a:lnTo>
                    <a:pt x="1882076" y="169799"/>
                  </a:lnTo>
                  <a:lnTo>
                    <a:pt x="1880908" y="179374"/>
                  </a:lnTo>
                  <a:lnTo>
                    <a:pt x="1880679" y="188925"/>
                  </a:lnTo>
                  <a:lnTo>
                    <a:pt x="1882775" y="199390"/>
                  </a:lnTo>
                  <a:lnTo>
                    <a:pt x="1882686" y="269303"/>
                  </a:lnTo>
                  <a:lnTo>
                    <a:pt x="1880679" y="330415"/>
                  </a:lnTo>
                  <a:lnTo>
                    <a:pt x="1872322" y="399275"/>
                  </a:lnTo>
                  <a:lnTo>
                    <a:pt x="1850288" y="457276"/>
                  </a:lnTo>
                  <a:lnTo>
                    <a:pt x="1833753" y="478790"/>
                  </a:lnTo>
                  <a:lnTo>
                    <a:pt x="1830959" y="486321"/>
                  </a:lnTo>
                  <a:lnTo>
                    <a:pt x="1830031" y="493839"/>
                  </a:lnTo>
                  <a:lnTo>
                    <a:pt x="1830959" y="501370"/>
                  </a:lnTo>
                  <a:lnTo>
                    <a:pt x="1833753" y="508889"/>
                  </a:lnTo>
                  <a:lnTo>
                    <a:pt x="1833753" y="518922"/>
                  </a:lnTo>
                  <a:lnTo>
                    <a:pt x="1843532" y="523875"/>
                  </a:lnTo>
                  <a:lnTo>
                    <a:pt x="1926844" y="523875"/>
                  </a:lnTo>
                  <a:lnTo>
                    <a:pt x="1935924" y="538848"/>
                  </a:lnTo>
                  <a:lnTo>
                    <a:pt x="1975866" y="578993"/>
                  </a:lnTo>
                  <a:lnTo>
                    <a:pt x="2020062" y="601573"/>
                  </a:lnTo>
                  <a:lnTo>
                    <a:pt x="2064258" y="609092"/>
                  </a:lnTo>
                  <a:lnTo>
                    <a:pt x="2089061" y="607212"/>
                  </a:lnTo>
                  <a:lnTo>
                    <a:pt x="2112048" y="601573"/>
                  </a:lnTo>
                  <a:lnTo>
                    <a:pt x="2133206" y="592162"/>
                  </a:lnTo>
                  <a:lnTo>
                    <a:pt x="2152523" y="578993"/>
                  </a:lnTo>
                  <a:lnTo>
                    <a:pt x="2164562" y="568960"/>
                  </a:lnTo>
                  <a:lnTo>
                    <a:pt x="2167051" y="566889"/>
                  </a:lnTo>
                  <a:lnTo>
                    <a:pt x="2180691" y="553339"/>
                  </a:lnTo>
                  <a:lnTo>
                    <a:pt x="2192502" y="538848"/>
                  </a:lnTo>
                  <a:lnTo>
                    <a:pt x="2201545" y="523875"/>
                  </a:lnTo>
                  <a:lnTo>
                    <a:pt x="2274570" y="523875"/>
                  </a:lnTo>
                  <a:lnTo>
                    <a:pt x="2282050" y="522947"/>
                  </a:lnTo>
                  <a:lnTo>
                    <a:pt x="2288883" y="520153"/>
                  </a:lnTo>
                  <a:lnTo>
                    <a:pt x="2294813" y="515467"/>
                  </a:lnTo>
                  <a:lnTo>
                    <a:pt x="2299589" y="508889"/>
                  </a:lnTo>
                  <a:lnTo>
                    <a:pt x="2301583" y="501370"/>
                  </a:lnTo>
                  <a:close/>
                </a:path>
                <a:path w="6120130" h="609600" extrusionOk="0">
                  <a:moveTo>
                    <a:pt x="6119622" y="53213"/>
                  </a:moveTo>
                  <a:lnTo>
                    <a:pt x="6109843" y="53213"/>
                  </a:lnTo>
                  <a:lnTo>
                    <a:pt x="6109843" y="48133"/>
                  </a:lnTo>
                  <a:lnTo>
                    <a:pt x="6095111" y="48133"/>
                  </a:lnTo>
                  <a:lnTo>
                    <a:pt x="6095111" y="53213"/>
                  </a:lnTo>
                  <a:lnTo>
                    <a:pt x="6060567" y="75996"/>
                  </a:lnTo>
                  <a:lnTo>
                    <a:pt x="6060567" y="118110"/>
                  </a:lnTo>
                  <a:lnTo>
                    <a:pt x="5898261" y="501523"/>
                  </a:lnTo>
                  <a:lnTo>
                    <a:pt x="5740908" y="118110"/>
                  </a:lnTo>
                  <a:lnTo>
                    <a:pt x="5888482" y="217932"/>
                  </a:lnTo>
                  <a:lnTo>
                    <a:pt x="5888482" y="223012"/>
                  </a:lnTo>
                  <a:lnTo>
                    <a:pt x="5908167" y="223012"/>
                  </a:lnTo>
                  <a:lnTo>
                    <a:pt x="5908167" y="217932"/>
                  </a:lnTo>
                  <a:lnTo>
                    <a:pt x="5961481" y="183007"/>
                  </a:lnTo>
                  <a:lnTo>
                    <a:pt x="6060567" y="118110"/>
                  </a:lnTo>
                  <a:lnTo>
                    <a:pt x="6060567" y="75996"/>
                  </a:lnTo>
                  <a:lnTo>
                    <a:pt x="5898261" y="183007"/>
                  </a:lnTo>
                  <a:lnTo>
                    <a:pt x="5802312" y="118110"/>
                  </a:lnTo>
                  <a:lnTo>
                    <a:pt x="5706364" y="53213"/>
                  </a:lnTo>
                  <a:lnTo>
                    <a:pt x="5701538" y="48133"/>
                  </a:lnTo>
                  <a:lnTo>
                    <a:pt x="5692267" y="48133"/>
                  </a:lnTo>
                  <a:lnTo>
                    <a:pt x="5692267" y="53213"/>
                  </a:lnTo>
                  <a:lnTo>
                    <a:pt x="5681853" y="53213"/>
                  </a:lnTo>
                  <a:lnTo>
                    <a:pt x="5681853" y="58166"/>
                  </a:lnTo>
                  <a:lnTo>
                    <a:pt x="5677408" y="63119"/>
                  </a:lnTo>
                  <a:lnTo>
                    <a:pt x="5677408" y="73152"/>
                  </a:lnTo>
                  <a:lnTo>
                    <a:pt x="5681853" y="78105"/>
                  </a:lnTo>
                  <a:lnTo>
                    <a:pt x="5883529" y="556514"/>
                  </a:lnTo>
                  <a:lnTo>
                    <a:pt x="5883529" y="561467"/>
                  </a:lnTo>
                  <a:lnTo>
                    <a:pt x="5888482" y="561467"/>
                  </a:lnTo>
                  <a:lnTo>
                    <a:pt x="5888482" y="566547"/>
                  </a:lnTo>
                  <a:lnTo>
                    <a:pt x="5898261" y="566547"/>
                  </a:lnTo>
                  <a:lnTo>
                    <a:pt x="5898261" y="571500"/>
                  </a:lnTo>
                  <a:lnTo>
                    <a:pt x="5903214" y="571500"/>
                  </a:lnTo>
                  <a:lnTo>
                    <a:pt x="5903214" y="566547"/>
                  </a:lnTo>
                  <a:lnTo>
                    <a:pt x="5912993" y="566547"/>
                  </a:lnTo>
                  <a:lnTo>
                    <a:pt x="5912993" y="561467"/>
                  </a:lnTo>
                  <a:lnTo>
                    <a:pt x="5917946" y="561467"/>
                  </a:lnTo>
                  <a:lnTo>
                    <a:pt x="5917946" y="556514"/>
                  </a:lnTo>
                  <a:lnTo>
                    <a:pt x="5941123" y="501523"/>
                  </a:lnTo>
                  <a:lnTo>
                    <a:pt x="6102756" y="118110"/>
                  </a:lnTo>
                  <a:lnTo>
                    <a:pt x="6119622" y="78105"/>
                  </a:lnTo>
                  <a:lnTo>
                    <a:pt x="6119622" y="53213"/>
                  </a:lnTo>
                  <a:close/>
                </a:path>
              </a:pathLst>
            </a:custGeom>
            <a:solidFill>
              <a:srgbClr val="37354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88" name="Google Shape;188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95525" y="2609850"/>
              <a:ext cx="180339" cy="1709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" name="Google Shape;189;p3"/>
          <p:cNvSpPr txBox="1"/>
          <p:nvPr/>
        </p:nvSpPr>
        <p:spPr>
          <a:xfrm>
            <a:off x="2919095" y="4886261"/>
            <a:ext cx="2696845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679450" marR="5080" lvl="0" indent="-6673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Atitiktis vaiko raidos tarpsniams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0" name="Google Shape;190;p3"/>
          <p:cNvSpPr txBox="1"/>
          <p:nvPr/>
        </p:nvSpPr>
        <p:spPr>
          <a:xfrm>
            <a:off x="2296160" y="3855148"/>
            <a:ext cx="239395" cy="334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3"/>
          <p:cNvSpPr txBox="1"/>
          <p:nvPr/>
        </p:nvSpPr>
        <p:spPr>
          <a:xfrm>
            <a:off x="1333500" y="4160456"/>
            <a:ext cx="2172335" cy="334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Kompetencijomis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3"/>
          <p:cNvSpPr txBox="1"/>
          <p:nvPr/>
        </p:nvSpPr>
        <p:spPr>
          <a:xfrm>
            <a:off x="1409700" y="4465637"/>
            <a:ext cx="2011045" cy="334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grįstas ugdymas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Google Shape;193;p3"/>
          <p:cNvSpPr txBox="1"/>
          <p:nvPr/>
        </p:nvSpPr>
        <p:spPr>
          <a:xfrm>
            <a:off x="5257800" y="3805237"/>
            <a:ext cx="1887855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Tarpdalykinė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integracija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4" name="Google Shape;194;p3"/>
          <p:cNvSpPr txBox="1"/>
          <p:nvPr/>
        </p:nvSpPr>
        <p:spPr>
          <a:xfrm>
            <a:off x="6655181" y="4886261"/>
            <a:ext cx="2671445" cy="94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393700" marR="387985" lvl="0" indent="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Atskirtų integruojamųjų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programų integracija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95" name="Google Shape;195;p3"/>
          <p:cNvGrpSpPr/>
          <p:nvPr/>
        </p:nvGrpSpPr>
        <p:grpSpPr>
          <a:xfrm>
            <a:off x="5928486" y="2076450"/>
            <a:ext cx="4996053" cy="1457325"/>
            <a:chOff x="5928486" y="2076450"/>
            <a:chExt cx="4996053" cy="1457325"/>
          </a:xfrm>
        </p:grpSpPr>
        <p:sp>
          <p:nvSpPr>
            <p:cNvPr id="196" name="Google Shape;196;p3"/>
            <p:cNvSpPr/>
            <p:nvPr/>
          </p:nvSpPr>
          <p:spPr>
            <a:xfrm>
              <a:off x="5928486" y="2561208"/>
              <a:ext cx="531495" cy="447675"/>
            </a:xfrm>
            <a:custGeom>
              <a:avLst/>
              <a:gdLst/>
              <a:ahLst/>
              <a:cxnLst/>
              <a:rect l="l" t="t" r="r" b="b"/>
              <a:pathLst>
                <a:path w="531495" h="447675" extrusionOk="0">
                  <a:moveTo>
                    <a:pt x="28321" y="0"/>
                  </a:moveTo>
                  <a:lnTo>
                    <a:pt x="27812" y="9905"/>
                  </a:lnTo>
                  <a:lnTo>
                    <a:pt x="22846" y="9905"/>
                  </a:lnTo>
                  <a:lnTo>
                    <a:pt x="22098" y="24511"/>
                  </a:lnTo>
                  <a:lnTo>
                    <a:pt x="27050" y="24764"/>
                  </a:lnTo>
                  <a:lnTo>
                    <a:pt x="145161" y="230504"/>
                  </a:lnTo>
                  <a:lnTo>
                    <a:pt x="5714" y="417321"/>
                  </a:lnTo>
                  <a:lnTo>
                    <a:pt x="508" y="422020"/>
                  </a:lnTo>
                  <a:lnTo>
                    <a:pt x="253" y="426974"/>
                  </a:lnTo>
                  <a:lnTo>
                    <a:pt x="0" y="431291"/>
                  </a:lnTo>
                  <a:lnTo>
                    <a:pt x="4952" y="431673"/>
                  </a:lnTo>
                  <a:lnTo>
                    <a:pt x="4699" y="437133"/>
                  </a:lnTo>
                  <a:lnTo>
                    <a:pt x="4317" y="442087"/>
                  </a:lnTo>
                  <a:lnTo>
                    <a:pt x="9398" y="442340"/>
                  </a:lnTo>
                  <a:lnTo>
                    <a:pt x="14097" y="447039"/>
                  </a:lnTo>
                  <a:lnTo>
                    <a:pt x="24002" y="447548"/>
                  </a:lnTo>
                  <a:lnTo>
                    <a:pt x="29210" y="443483"/>
                  </a:lnTo>
                  <a:lnTo>
                    <a:pt x="186362" y="385952"/>
                  </a:lnTo>
                  <a:lnTo>
                    <a:pt x="72136" y="385952"/>
                  </a:lnTo>
                  <a:lnTo>
                    <a:pt x="179324" y="242315"/>
                  </a:lnTo>
                  <a:lnTo>
                    <a:pt x="184290" y="242315"/>
                  </a:lnTo>
                  <a:lnTo>
                    <a:pt x="184530" y="237616"/>
                  </a:lnTo>
                  <a:lnTo>
                    <a:pt x="184912" y="232663"/>
                  </a:lnTo>
                  <a:lnTo>
                    <a:pt x="185420" y="222757"/>
                  </a:lnTo>
                  <a:lnTo>
                    <a:pt x="180466" y="222503"/>
                  </a:lnTo>
                  <a:lnTo>
                    <a:pt x="89662" y="63118"/>
                  </a:lnTo>
                  <a:lnTo>
                    <a:pt x="178211" y="63118"/>
                  </a:lnTo>
                  <a:lnTo>
                    <a:pt x="70666" y="9905"/>
                  </a:lnTo>
                  <a:lnTo>
                    <a:pt x="27812" y="9905"/>
                  </a:lnTo>
                  <a:lnTo>
                    <a:pt x="22860" y="9651"/>
                  </a:lnTo>
                  <a:lnTo>
                    <a:pt x="70153" y="9651"/>
                  </a:lnTo>
                  <a:lnTo>
                    <a:pt x="53212" y="1269"/>
                  </a:lnTo>
                  <a:lnTo>
                    <a:pt x="28321" y="0"/>
                  </a:lnTo>
                  <a:close/>
                </a:path>
                <a:path w="531495" h="447675" extrusionOk="0">
                  <a:moveTo>
                    <a:pt x="178211" y="63118"/>
                  </a:moveTo>
                  <a:lnTo>
                    <a:pt x="89662" y="63118"/>
                  </a:lnTo>
                  <a:lnTo>
                    <a:pt x="461390" y="247650"/>
                  </a:lnTo>
                  <a:lnTo>
                    <a:pt x="72136" y="385952"/>
                  </a:lnTo>
                  <a:lnTo>
                    <a:pt x="186362" y="385952"/>
                  </a:lnTo>
                  <a:lnTo>
                    <a:pt x="515238" y="265556"/>
                  </a:lnTo>
                  <a:lnTo>
                    <a:pt x="520205" y="265556"/>
                  </a:lnTo>
                  <a:lnTo>
                    <a:pt x="520446" y="260857"/>
                  </a:lnTo>
                  <a:lnTo>
                    <a:pt x="525412" y="260857"/>
                  </a:lnTo>
                  <a:lnTo>
                    <a:pt x="525907" y="251205"/>
                  </a:lnTo>
                  <a:lnTo>
                    <a:pt x="530873" y="251205"/>
                  </a:lnTo>
                  <a:lnTo>
                    <a:pt x="531113" y="246506"/>
                  </a:lnTo>
                  <a:lnTo>
                    <a:pt x="526161" y="246252"/>
                  </a:lnTo>
                  <a:lnTo>
                    <a:pt x="526668" y="236219"/>
                  </a:lnTo>
                  <a:lnTo>
                    <a:pt x="521715" y="235965"/>
                  </a:lnTo>
                  <a:lnTo>
                    <a:pt x="522097" y="231012"/>
                  </a:lnTo>
                  <a:lnTo>
                    <a:pt x="517016" y="230758"/>
                  </a:lnTo>
                  <a:lnTo>
                    <a:pt x="178211" y="63118"/>
                  </a:lnTo>
                  <a:close/>
                </a:path>
                <a:path w="531495" h="447675" extrusionOk="0">
                  <a:moveTo>
                    <a:pt x="520205" y="265556"/>
                  </a:moveTo>
                  <a:lnTo>
                    <a:pt x="515238" y="265556"/>
                  </a:lnTo>
                  <a:lnTo>
                    <a:pt x="520191" y="265811"/>
                  </a:lnTo>
                  <a:lnTo>
                    <a:pt x="520205" y="265556"/>
                  </a:lnTo>
                  <a:close/>
                </a:path>
                <a:path w="531495" h="447675" extrusionOk="0">
                  <a:moveTo>
                    <a:pt x="525412" y="260857"/>
                  </a:moveTo>
                  <a:lnTo>
                    <a:pt x="520446" y="260857"/>
                  </a:lnTo>
                  <a:lnTo>
                    <a:pt x="525399" y="261112"/>
                  </a:lnTo>
                  <a:lnTo>
                    <a:pt x="525412" y="260857"/>
                  </a:lnTo>
                  <a:close/>
                </a:path>
                <a:path w="531495" h="447675" extrusionOk="0">
                  <a:moveTo>
                    <a:pt x="530873" y="251205"/>
                  </a:moveTo>
                  <a:lnTo>
                    <a:pt x="525907" y="251205"/>
                  </a:lnTo>
                  <a:lnTo>
                    <a:pt x="530860" y="251460"/>
                  </a:lnTo>
                  <a:lnTo>
                    <a:pt x="530873" y="251205"/>
                  </a:lnTo>
                  <a:close/>
                </a:path>
                <a:path w="531495" h="447675" extrusionOk="0">
                  <a:moveTo>
                    <a:pt x="184290" y="242315"/>
                  </a:moveTo>
                  <a:lnTo>
                    <a:pt x="179324" y="242315"/>
                  </a:lnTo>
                  <a:lnTo>
                    <a:pt x="184276" y="242569"/>
                  </a:lnTo>
                  <a:lnTo>
                    <a:pt x="184290" y="242315"/>
                  </a:lnTo>
                  <a:close/>
                </a:path>
              </a:pathLst>
            </a:custGeom>
            <a:solidFill>
              <a:srgbClr val="37354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9096375" y="2076450"/>
              <a:ext cx="1828164" cy="1457325"/>
            </a:xfrm>
            <a:custGeom>
              <a:avLst/>
              <a:gdLst/>
              <a:ahLst/>
              <a:cxnLst/>
              <a:rect l="l" t="t" r="r" b="b"/>
              <a:pathLst>
                <a:path w="1828165" h="1457325" extrusionOk="0">
                  <a:moveTo>
                    <a:pt x="0" y="0"/>
                  </a:moveTo>
                  <a:lnTo>
                    <a:pt x="0" y="1456816"/>
                  </a:lnTo>
                  <a:lnTo>
                    <a:pt x="1827910" y="1456816"/>
                  </a:lnTo>
                  <a:lnTo>
                    <a:pt x="18279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6BA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9686925" y="2552700"/>
              <a:ext cx="685165" cy="637540"/>
            </a:xfrm>
            <a:custGeom>
              <a:avLst/>
              <a:gdLst/>
              <a:ahLst/>
              <a:cxnLst/>
              <a:rect l="l" t="t" r="r" b="b"/>
              <a:pathLst>
                <a:path w="685165" h="637539" extrusionOk="0">
                  <a:moveTo>
                    <a:pt x="181355" y="0"/>
                  </a:moveTo>
                  <a:lnTo>
                    <a:pt x="114760" y="13811"/>
                  </a:lnTo>
                  <a:lnTo>
                    <a:pt x="56642" y="55245"/>
                  </a:lnTo>
                  <a:lnTo>
                    <a:pt x="31075" y="85046"/>
                  </a:lnTo>
                  <a:lnTo>
                    <a:pt x="3278" y="156079"/>
                  </a:lnTo>
                  <a:lnTo>
                    <a:pt x="0" y="196596"/>
                  </a:lnTo>
                  <a:lnTo>
                    <a:pt x="3278" y="233350"/>
                  </a:lnTo>
                  <a:lnTo>
                    <a:pt x="13461" y="269462"/>
                  </a:lnTo>
                  <a:lnTo>
                    <a:pt x="31075" y="304288"/>
                  </a:lnTo>
                  <a:lnTo>
                    <a:pt x="56642" y="337185"/>
                  </a:lnTo>
                  <a:lnTo>
                    <a:pt x="96393" y="379475"/>
                  </a:lnTo>
                  <a:lnTo>
                    <a:pt x="333755" y="637539"/>
                  </a:lnTo>
                  <a:lnTo>
                    <a:pt x="345058" y="637539"/>
                  </a:lnTo>
                  <a:lnTo>
                    <a:pt x="350774" y="631316"/>
                  </a:lnTo>
                  <a:lnTo>
                    <a:pt x="356489" y="631316"/>
                  </a:lnTo>
                  <a:lnTo>
                    <a:pt x="401828" y="582167"/>
                  </a:lnTo>
                  <a:lnTo>
                    <a:pt x="339471" y="582167"/>
                  </a:lnTo>
                  <a:lnTo>
                    <a:pt x="129667" y="348741"/>
                  </a:lnTo>
                  <a:lnTo>
                    <a:pt x="84327" y="300354"/>
                  </a:lnTo>
                  <a:lnTo>
                    <a:pt x="54451" y="252809"/>
                  </a:lnTo>
                  <a:lnTo>
                    <a:pt x="45339" y="196596"/>
                  </a:lnTo>
                  <a:lnTo>
                    <a:pt x="47537" y="165381"/>
                  </a:lnTo>
                  <a:lnTo>
                    <a:pt x="66555" y="109906"/>
                  </a:lnTo>
                  <a:lnTo>
                    <a:pt x="106882" y="68931"/>
                  </a:lnTo>
                  <a:lnTo>
                    <a:pt x="155658" y="46313"/>
                  </a:lnTo>
                  <a:lnTo>
                    <a:pt x="181355" y="43052"/>
                  </a:lnTo>
                  <a:lnTo>
                    <a:pt x="297253" y="43052"/>
                  </a:lnTo>
                  <a:lnTo>
                    <a:pt x="283600" y="31075"/>
                  </a:lnTo>
                  <a:lnTo>
                    <a:pt x="252396" y="13811"/>
                  </a:lnTo>
                  <a:lnTo>
                    <a:pt x="218120" y="3452"/>
                  </a:lnTo>
                  <a:lnTo>
                    <a:pt x="181355" y="0"/>
                  </a:lnTo>
                  <a:close/>
                </a:path>
                <a:path w="685165" h="637539" extrusionOk="0">
                  <a:moveTo>
                    <a:pt x="614621" y="43052"/>
                  </a:moveTo>
                  <a:lnTo>
                    <a:pt x="498094" y="43052"/>
                  </a:lnTo>
                  <a:lnTo>
                    <a:pt x="526817" y="46313"/>
                  </a:lnTo>
                  <a:lnTo>
                    <a:pt x="553386" y="55324"/>
                  </a:lnTo>
                  <a:lnTo>
                    <a:pt x="600201" y="85978"/>
                  </a:lnTo>
                  <a:lnTo>
                    <a:pt x="628491" y="136429"/>
                  </a:lnTo>
                  <a:lnTo>
                    <a:pt x="639826" y="196596"/>
                  </a:lnTo>
                  <a:lnTo>
                    <a:pt x="636813" y="223845"/>
                  </a:lnTo>
                  <a:lnTo>
                    <a:pt x="628491" y="250761"/>
                  </a:lnTo>
                  <a:lnTo>
                    <a:pt x="615930" y="276534"/>
                  </a:lnTo>
                  <a:lnTo>
                    <a:pt x="600201" y="300354"/>
                  </a:lnTo>
                  <a:lnTo>
                    <a:pt x="554863" y="348741"/>
                  </a:lnTo>
                  <a:lnTo>
                    <a:pt x="339471" y="582167"/>
                  </a:lnTo>
                  <a:lnTo>
                    <a:pt x="401828" y="582167"/>
                  </a:lnTo>
                  <a:lnTo>
                    <a:pt x="583183" y="385572"/>
                  </a:lnTo>
                  <a:lnTo>
                    <a:pt x="583183" y="379475"/>
                  </a:lnTo>
                  <a:lnTo>
                    <a:pt x="628523" y="337185"/>
                  </a:lnTo>
                  <a:lnTo>
                    <a:pt x="651732" y="304288"/>
                  </a:lnTo>
                  <a:lnTo>
                    <a:pt x="669607" y="269462"/>
                  </a:lnTo>
                  <a:lnTo>
                    <a:pt x="681101" y="233350"/>
                  </a:lnTo>
                  <a:lnTo>
                    <a:pt x="685165" y="196596"/>
                  </a:lnTo>
                  <a:lnTo>
                    <a:pt x="681101" y="156079"/>
                  </a:lnTo>
                  <a:lnTo>
                    <a:pt x="669607" y="118776"/>
                  </a:lnTo>
                  <a:lnTo>
                    <a:pt x="651732" y="85046"/>
                  </a:lnTo>
                  <a:lnTo>
                    <a:pt x="628523" y="55245"/>
                  </a:lnTo>
                  <a:lnTo>
                    <a:pt x="614621" y="43052"/>
                  </a:lnTo>
                  <a:close/>
                </a:path>
                <a:path w="685165" h="637539" extrusionOk="0">
                  <a:moveTo>
                    <a:pt x="297253" y="43052"/>
                  </a:moveTo>
                  <a:lnTo>
                    <a:pt x="181355" y="43052"/>
                  </a:lnTo>
                  <a:lnTo>
                    <a:pt x="209710" y="46313"/>
                  </a:lnTo>
                  <a:lnTo>
                    <a:pt x="236077" y="55324"/>
                  </a:lnTo>
                  <a:lnTo>
                    <a:pt x="260419" y="68931"/>
                  </a:lnTo>
                  <a:lnTo>
                    <a:pt x="282701" y="85978"/>
                  </a:lnTo>
                  <a:lnTo>
                    <a:pt x="328041" y="135127"/>
                  </a:lnTo>
                  <a:lnTo>
                    <a:pt x="328041" y="140588"/>
                  </a:lnTo>
                  <a:lnTo>
                    <a:pt x="350774" y="140588"/>
                  </a:lnTo>
                  <a:lnTo>
                    <a:pt x="356489" y="135127"/>
                  </a:lnTo>
                  <a:lnTo>
                    <a:pt x="401827" y="85978"/>
                  </a:lnTo>
                  <a:lnTo>
                    <a:pt x="339471" y="85978"/>
                  </a:lnTo>
                  <a:lnTo>
                    <a:pt x="311150" y="55245"/>
                  </a:lnTo>
                  <a:lnTo>
                    <a:pt x="297253" y="43052"/>
                  </a:lnTo>
                  <a:close/>
                </a:path>
                <a:path w="685165" h="637539" extrusionOk="0">
                  <a:moveTo>
                    <a:pt x="498094" y="0"/>
                  </a:moveTo>
                  <a:lnTo>
                    <a:pt x="431498" y="13811"/>
                  </a:lnTo>
                  <a:lnTo>
                    <a:pt x="373292" y="55324"/>
                  </a:lnTo>
                  <a:lnTo>
                    <a:pt x="339471" y="85978"/>
                  </a:lnTo>
                  <a:lnTo>
                    <a:pt x="401827" y="85978"/>
                  </a:lnTo>
                  <a:lnTo>
                    <a:pt x="424049" y="68931"/>
                  </a:lnTo>
                  <a:lnTo>
                    <a:pt x="447865" y="55324"/>
                  </a:lnTo>
                  <a:lnTo>
                    <a:pt x="472729" y="46313"/>
                  </a:lnTo>
                  <a:lnTo>
                    <a:pt x="498094" y="43052"/>
                  </a:lnTo>
                  <a:lnTo>
                    <a:pt x="614621" y="43052"/>
                  </a:lnTo>
                  <a:lnTo>
                    <a:pt x="600963" y="31075"/>
                  </a:lnTo>
                  <a:lnTo>
                    <a:pt x="569690" y="13811"/>
                  </a:lnTo>
                  <a:lnTo>
                    <a:pt x="535225" y="3452"/>
                  </a:lnTo>
                  <a:lnTo>
                    <a:pt x="498094" y="0"/>
                  </a:lnTo>
                  <a:close/>
                </a:path>
              </a:pathLst>
            </a:custGeom>
            <a:solidFill>
              <a:srgbClr val="37354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99" name="Google Shape;199;p3"/>
          <p:cNvSpPr txBox="1"/>
          <p:nvPr/>
        </p:nvSpPr>
        <p:spPr>
          <a:xfrm>
            <a:off x="8798306" y="3805237"/>
            <a:ext cx="2768600" cy="94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5080" lvl="0" indent="647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Mokytojo pasirenkama ugdymo turinio dalis (30 proc.)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" name="Google Shape;200;p3"/>
          <p:cNvSpPr txBox="1">
            <a:spLocks noGrp="1"/>
          </p:cNvSpPr>
          <p:nvPr>
            <p:ph type="title"/>
          </p:nvPr>
        </p:nvSpPr>
        <p:spPr>
          <a:xfrm>
            <a:off x="2006980" y="706116"/>
            <a:ext cx="8227200" cy="11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747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Ugdymo turinio atnaujinimo principai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15875" lvl="0" indent="0" algn="ctr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rPr lang="en-GB" sz="24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Kokie elementai keičiasi esmingai?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2963" y="1347769"/>
            <a:ext cx="3809365" cy="379067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"/>
          <p:cNvSpPr txBox="1"/>
          <p:nvPr/>
        </p:nvSpPr>
        <p:spPr>
          <a:xfrm>
            <a:off x="7842250" y="1141050"/>
            <a:ext cx="38844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075" rIns="0" bIns="0" anchor="t" anchorCtr="0">
            <a:spAutoFit/>
          </a:bodyPr>
          <a:lstStyle/>
          <a:p>
            <a:pPr marL="14414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Pažinimo kompetencija</a:t>
            </a:r>
            <a:endParaRPr sz="1800"/>
          </a:p>
          <a:p>
            <a:pPr marL="12700" marR="5080" lvl="0" indent="0" algn="l" rtl="0">
              <a:lnSpc>
                <a:spcPct val="119166"/>
              </a:lnSpc>
              <a:spcBef>
                <a:spcPts val="229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tai motyvacija ir gebėjimai pažinti save ir pasaulį, įgyjami įsisavinant [perimant] žmonijos kultūrinę patirtį. Ji apima dalyko žinias ir gebėjimus, krit inio mąstymo, problemų sprendimo, mokėjimo mokytis gebėjimus</a:t>
            </a:r>
            <a:endParaRPr sz="1200"/>
          </a:p>
        </p:txBody>
      </p:sp>
      <p:sp>
        <p:nvSpPr>
          <p:cNvPr id="207" name="Google Shape;207;p4"/>
          <p:cNvSpPr txBox="1"/>
          <p:nvPr/>
        </p:nvSpPr>
        <p:spPr>
          <a:xfrm>
            <a:off x="8197226" y="2454375"/>
            <a:ext cx="3884400" cy="18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25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Pilietiškumo kompetencija</a:t>
            </a:r>
            <a:endParaRPr sz="1800"/>
          </a:p>
          <a:p>
            <a:pPr marL="20320" marR="153035" lvl="0" indent="0" algn="l" rtl="0">
              <a:lnSpc>
                <a:spcPct val="119166"/>
              </a:lnSpc>
              <a:spcBef>
                <a:spcPts val="844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tai vertybės, nuostatos, supratimas ir praktinio veikimo gebėjimai, įgalinantys ugdyt is pilietinį</a:t>
            </a:r>
            <a:endParaRPr sz="1200"/>
          </a:p>
          <a:p>
            <a:pPr marL="20320" lvl="0" indent="0" algn="l" rtl="0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tapatumą ir stiprinti pilietinę galią, kartu su kitais</a:t>
            </a:r>
            <a:endParaRPr sz="1200"/>
          </a:p>
          <a:p>
            <a:pPr marL="2032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kūrybiškai ir socialiai atsakingai kurti</a:t>
            </a:r>
            <a:endParaRPr sz="1200"/>
          </a:p>
          <a:p>
            <a:pPr marL="20320" lvl="0" indent="0" algn="l" rtl="0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demokratišką visuomenę, st iprinti Lietuvos</a:t>
            </a:r>
            <a:endParaRPr sz="1200"/>
          </a:p>
          <a:p>
            <a:pPr marL="20320" lvl="0" indent="0" algn="l" rtl="0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valstybingumą tarptautinėje bendrijoje</a:t>
            </a:r>
            <a:endParaRPr sz="1200"/>
          </a:p>
        </p:txBody>
      </p:sp>
      <p:sp>
        <p:nvSpPr>
          <p:cNvPr id="208" name="Google Shape;208;p4"/>
          <p:cNvSpPr txBox="1"/>
          <p:nvPr/>
        </p:nvSpPr>
        <p:spPr>
          <a:xfrm>
            <a:off x="378925" y="1008800"/>
            <a:ext cx="3884400" cy="1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9850" rIns="0" bIns="0" anchor="t" anchorCtr="0">
            <a:spAutoFit/>
          </a:bodyPr>
          <a:lstStyle/>
          <a:p>
            <a:pPr marL="32194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Komunikavimo kompetencija</a:t>
            </a:r>
            <a:endParaRPr sz="1800"/>
          </a:p>
          <a:p>
            <a:pPr marL="12700" marR="5080" lvl="0" indent="247650" algn="r" rtl="0">
              <a:lnSpc>
                <a:spcPct val="119166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tai asmens gebėjimai kurti, perduot i ir suprasti žinias (faktus, požiūrius ar asmenines nuostatas) etiškai naudojant is verbalinėmis ir neverbalinėmis</a:t>
            </a:r>
            <a:endParaRPr sz="1200"/>
          </a:p>
          <a:p>
            <a:pPr marL="0" marR="8255" lvl="0" indent="0" algn="r" rtl="0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priemonėmis ir technologijomis</a:t>
            </a:r>
            <a:endParaRPr sz="1200"/>
          </a:p>
        </p:txBody>
      </p:sp>
      <p:sp>
        <p:nvSpPr>
          <p:cNvPr id="209" name="Google Shape;209;p4"/>
          <p:cNvSpPr txBox="1"/>
          <p:nvPr/>
        </p:nvSpPr>
        <p:spPr>
          <a:xfrm>
            <a:off x="298350" y="2811075"/>
            <a:ext cx="3631500" cy="16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40640" lvl="0" indent="0" algn="r" rtl="0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Socialinė, emocinė ir sveikos</a:t>
            </a:r>
            <a:endParaRPr sz="1800"/>
          </a:p>
          <a:p>
            <a:pPr marL="0" marR="41910" lvl="0" indent="0" algn="r" rtl="0">
              <a:lnSpc>
                <a:spcPct val="118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gyvensenos kompetencija</a:t>
            </a:r>
            <a:endParaRPr sz="1800"/>
          </a:p>
          <a:p>
            <a:pPr marL="12700" marR="5080" lvl="0" indent="381000" algn="r" rtl="0">
              <a:lnSpc>
                <a:spcPct val="119166"/>
              </a:lnSpc>
              <a:spcBef>
                <a:spcPts val="955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asmens savimonė ir savitvarda, socialinis sąmoningumas, tarpusavio santykių kūrimo gebėjimai, atsakingas sprendimų priėmimas ir asmens rūpinimasis fizine ir psichine sveikata</a:t>
            </a:r>
            <a:endParaRPr sz="1200"/>
          </a:p>
        </p:txBody>
      </p:sp>
      <p:sp>
        <p:nvSpPr>
          <p:cNvPr id="210" name="Google Shape;210;p4"/>
          <p:cNvSpPr txBox="1"/>
          <p:nvPr/>
        </p:nvSpPr>
        <p:spPr>
          <a:xfrm>
            <a:off x="495299" y="4640250"/>
            <a:ext cx="3987900" cy="10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41401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Kūrybiškumo kompetencija</a:t>
            </a:r>
            <a:endParaRPr sz="1800"/>
          </a:p>
          <a:p>
            <a:pPr marL="41275" marR="5080" lvl="0" indent="-28575" algn="r" rtl="0">
              <a:lnSpc>
                <a:spcPct val="119166"/>
              </a:lnSpc>
              <a:spcBef>
                <a:spcPts val="115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gebėjimas tyrinėti, generuoti, kurti, vertinti sau ir kit iems reikšmingas kūrybines idėjas, produkt us,</a:t>
            </a:r>
            <a:endParaRPr sz="1200"/>
          </a:p>
          <a:p>
            <a:pPr marL="0" marR="508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problemų sprendimus</a:t>
            </a:r>
            <a:endParaRPr sz="1200"/>
          </a:p>
        </p:txBody>
      </p:sp>
      <p:sp>
        <p:nvSpPr>
          <p:cNvPr id="211" name="Google Shape;211;p4"/>
          <p:cNvSpPr txBox="1">
            <a:spLocks noGrp="1"/>
          </p:cNvSpPr>
          <p:nvPr>
            <p:ph type="title"/>
          </p:nvPr>
        </p:nvSpPr>
        <p:spPr>
          <a:xfrm>
            <a:off x="1447801" y="425449"/>
            <a:ext cx="92478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Kompetencijomis grįstas ugdymo turinys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"/>
          <p:cNvSpPr txBox="1"/>
          <p:nvPr/>
        </p:nvSpPr>
        <p:spPr>
          <a:xfrm>
            <a:off x="5255037" y="3119663"/>
            <a:ext cx="16170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KOMPETENCIJOS</a:t>
            </a:r>
            <a:endParaRPr sz="15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4720295" y="4338587"/>
            <a:ext cx="7114500" cy="24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7475" rIns="0" bIns="0" anchor="t" anchorCtr="0">
            <a:spAutoFit/>
          </a:bodyPr>
          <a:lstStyle/>
          <a:p>
            <a:pPr marL="302387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Kultūrinė kompetencija</a:t>
            </a:r>
            <a:endParaRPr sz="1800"/>
          </a:p>
          <a:p>
            <a:pPr marL="2978785" marR="5080" lvl="0" indent="0" algn="just" rtl="0">
              <a:lnSpc>
                <a:spcPct val="119166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tai kultūrinis sąmoningumas, pagrįstas žiniomis apie savo tautos, savo šalies, Europos ir pasaulio kultūros tradicijas, kultūrų įvairovę, dabarties kultūros reiškinius</a:t>
            </a:r>
            <a:endParaRPr sz="1200"/>
          </a:p>
          <a:p>
            <a:pPr marL="21590" lvl="0" indent="0" algn="l" rtl="0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</a:rPr>
              <a:t>Skaitmeninė kompetencija</a:t>
            </a:r>
            <a:endParaRPr sz="1800"/>
          </a:p>
          <a:p>
            <a:pPr marL="12700" lvl="0" indent="0" algn="l" rtl="0">
              <a:lnSpc>
                <a:spcPct val="119583"/>
              </a:lnSpc>
              <a:spcBef>
                <a:spcPts val="509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tai asmens gebėjimas pažinti ir įvaldyti</a:t>
            </a:r>
            <a:endParaRPr sz="1200"/>
          </a:p>
          <a:p>
            <a:pPr marL="12700" marR="3598545" lvl="0" indent="0" algn="l" rtl="0">
              <a:lnSpc>
                <a:spcPct val="119166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skaitmenines technologijas, kritiškai ir atsakingai naudotis jomis mokantis, dirbant ir dalyvaujant visuomenės gyvenime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"/>
          <p:cNvSpPr txBox="1">
            <a:spLocks noGrp="1"/>
          </p:cNvSpPr>
          <p:nvPr>
            <p:ph type="body" idx="1"/>
          </p:nvPr>
        </p:nvSpPr>
        <p:spPr>
          <a:xfrm>
            <a:off x="990600" y="685800"/>
            <a:ext cx="10356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PAMOKOS PLANO PAVYZDYS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5"/>
          <p:cNvPicPr preferRelativeResize="0"/>
          <p:nvPr/>
        </p:nvPicPr>
        <p:blipFill rotWithShape="1">
          <a:blip r:embed="rId3">
            <a:alphaModFix/>
          </a:blip>
          <a:srcRect t="2638" r="2638"/>
          <a:stretch/>
        </p:blipFill>
        <p:spPr>
          <a:xfrm>
            <a:off x="1028061" y="797300"/>
            <a:ext cx="10135875" cy="58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"/>
          <p:cNvSpPr txBox="1">
            <a:spLocks noGrp="1"/>
          </p:cNvSpPr>
          <p:nvPr>
            <p:ph type="body" idx="1"/>
          </p:nvPr>
        </p:nvSpPr>
        <p:spPr>
          <a:xfrm>
            <a:off x="990600" y="190687"/>
            <a:ext cx="103569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PAMOKA</a:t>
            </a:r>
            <a:endParaRPr sz="31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5938d39527_1_11"/>
          <p:cNvSpPr txBox="1">
            <a:spLocks noGrp="1"/>
          </p:cNvSpPr>
          <p:nvPr>
            <p:ph type="body" idx="1"/>
          </p:nvPr>
        </p:nvSpPr>
        <p:spPr>
          <a:xfrm>
            <a:off x="3556925" y="746525"/>
            <a:ext cx="4531200" cy="99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PASIEKIMŲ VERTINIMAS (pavyzdys)</a:t>
            </a:r>
            <a:endParaRPr sz="3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g15938d39527_1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43462"/>
            <a:ext cx="11887197" cy="3731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9225" y="408875"/>
            <a:ext cx="6690891" cy="62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18E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"/>
          <p:cNvSpPr txBox="1"/>
          <p:nvPr/>
        </p:nvSpPr>
        <p:spPr>
          <a:xfrm>
            <a:off x="377025" y="1816550"/>
            <a:ext cx="75288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ttps://www.mokykla2030.lt/ugdymo-turinio-atnaujinimas/</a:t>
            </a:r>
            <a:r>
              <a:rPr lang="en-GB" sz="1700">
                <a:solidFill>
                  <a:schemeClr val="lt1"/>
                </a:solidFill>
              </a:rPr>
              <a:t> </a:t>
            </a:r>
            <a:endParaRPr sz="170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https://www.emokykla.lt/bendrasis/bendruju-programu-projektai2?fbclid=</a:t>
            </a:r>
            <a:r>
              <a:rPr lang="en-GB" sz="1700">
                <a:solidFill>
                  <a:schemeClr val="lt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IwAR2U-WMwUtQTdRHcgIUDOFXuzcTh93XxKCOWnnllVY5cpd0dg</a:t>
            </a: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_9hdh8DeHs</a:t>
            </a:r>
            <a:r>
              <a:rPr lang="en-GB" sz="1700">
                <a:solidFill>
                  <a:schemeClr val="lt1"/>
                </a:solidFill>
              </a:rPr>
              <a:t> </a:t>
            </a:r>
            <a:endParaRPr sz="170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https://www.mokykla2030.lt/susitikimai-ir-pristatymai/</a:t>
            </a:r>
            <a:r>
              <a:rPr lang="en-GB" sz="1700">
                <a:solidFill>
                  <a:schemeClr val="lt1"/>
                </a:solidFill>
              </a:rPr>
              <a:t> </a:t>
            </a:r>
            <a:endParaRPr sz="170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https://www.mokykla2030.lt/infografikai/</a:t>
            </a:r>
            <a:endParaRPr sz="170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https://www.mokykla2030.lt/wp-content/uploads/2021/10/PASIRENGIMO-DIEGTI-ATNAUJINTAS-BENDRASIAS-PROGRAMAS-ISIVERTINIMO-KRITERIJAI_v13-su-priedais.pdf</a:t>
            </a:r>
            <a:endParaRPr sz="170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r>
              <a:rPr lang="en-GB" sz="1700">
                <a:solidFill>
                  <a:schemeClr val="lt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https://www.nsa.smm.lt/wp-content/uploads/2022/06/Tyrimo-ataskaita-2022-06-10.pdf</a:t>
            </a:r>
            <a:r>
              <a:rPr lang="en-GB" sz="1700">
                <a:solidFill>
                  <a:schemeClr val="lt1"/>
                </a:solidFill>
              </a:rPr>
              <a:t> 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37" name="Google Shape;237;p8"/>
          <p:cNvSpPr txBox="1"/>
          <p:nvPr/>
        </p:nvSpPr>
        <p:spPr>
          <a:xfrm>
            <a:off x="2362200" y="619035"/>
            <a:ext cx="8839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lt1"/>
                </a:solidFill>
              </a:rPr>
              <a:t>Daugiau apie ugdymo turinio atnaujinimą</a:t>
            </a:r>
            <a:endParaRPr sz="3200" b="1">
              <a:solidFill>
                <a:schemeClr val="lt1"/>
              </a:solidFill>
            </a:endParaRPr>
          </a:p>
        </p:txBody>
      </p:sp>
      <p:pic>
        <p:nvPicPr>
          <p:cNvPr id="238" name="Google Shape;238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7022" y="5029200"/>
            <a:ext cx="11437958" cy="149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04350" y="1816550"/>
            <a:ext cx="3410624" cy="293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Plačiaekranė</PresentationFormat>
  <Paragraphs>53</Paragraphs>
  <Slides>8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4" baseType="lpstr">
      <vt:lpstr>Century Gothic</vt:lpstr>
      <vt:lpstr>Montserrat</vt:lpstr>
      <vt:lpstr>Arial</vt:lpstr>
      <vt:lpstr>Lato</vt:lpstr>
      <vt:lpstr>Calibri</vt:lpstr>
      <vt:lpstr>Focus</vt:lpstr>
      <vt:lpstr>Tėvams apie ugdymo turinio atnaujinimą (UTA)</vt:lpstr>
      <vt:lpstr>Neatitiktis tarp dabartinio turinio ir ateities poreikių</vt:lpstr>
      <vt:lpstr>Ugdymo turinio atnaujinimo principai Kokie elementai keičiasi esmingai?</vt:lpstr>
      <vt:lpstr>Kompetencijomis grįstas ugdymo turinys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Tėvams apie ugdymo turinio atnaujinimą (UTA)</dc:title>
  <dc:creator>Kristina Paulikė</dc:creator>
  <cp:lastModifiedBy>Aušra Kaminskienė</cp:lastModifiedBy>
  <cp:revision>1</cp:revision>
  <dcterms:created xsi:type="dcterms:W3CDTF">2021-12-22T23:50:15Z</dcterms:created>
  <dcterms:modified xsi:type="dcterms:W3CDTF">2022-09-28T04:44:01Z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LastSaved">
    <vt:filetime>2021-12-22T00:00:00Z</vt:filetime>
  </property>
</Properties>
</file>